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9.12.2019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23185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2171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0280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8099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095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737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54399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49737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35761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5810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BLM104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27: Exception Handling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Stack Unwinding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Stack unwinding takes place when a thrown exception is not caught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Unwinding a function terminates it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All local variables are destroyed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Program control returns to the place where function call is occured.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Exceptions can be caught in outer try-catch blocks</a:t>
            </a:r>
          </a:p>
        </p:txBody>
      </p:sp>
    </p:spTree>
    <p:extLst>
      <p:ext uri="{BB962C8B-B14F-4D97-AF65-F5344CB8AC3E}">
        <p14:creationId xmlns:p14="http://schemas.microsoft.com/office/powerpoint/2010/main" val="427354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Stack Unwinding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666936"/>
              </p:ext>
            </p:extLst>
          </p:nvPr>
        </p:nvGraphicFramePr>
        <p:xfrm>
          <a:off x="1715396" y="1295400"/>
          <a:ext cx="5867400" cy="4700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" name="Document" r:id="rId4" imgW="7078494" imgH="5665393" progId="Word.Document.8">
                  <p:embed/>
                </p:oleObj>
              </mc:Choice>
              <mc:Fallback>
                <p:oleObj name="Document" r:id="rId4" imgW="7078494" imgH="566539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5396" y="1295400"/>
                        <a:ext cx="5867400" cy="47000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6608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Stack Unwinding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98446"/>
              </p:ext>
            </p:extLst>
          </p:nvPr>
        </p:nvGraphicFramePr>
        <p:xfrm>
          <a:off x="1600200" y="990600"/>
          <a:ext cx="6400800" cy="5339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7" name="Document" r:id="rId4" imgW="7074123" imgH="5886236" progId="Word.Document.8">
                  <p:embed/>
                </p:oleObj>
              </mc:Choice>
              <mc:Fallback>
                <p:oleObj name="Document" r:id="rId4" imgW="7074123" imgH="588623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990600"/>
                        <a:ext cx="6400800" cy="53392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463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Stack Unwinding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054248"/>
              </p:ext>
            </p:extLst>
          </p:nvPr>
        </p:nvGraphicFramePr>
        <p:xfrm>
          <a:off x="1124846" y="1526240"/>
          <a:ext cx="7048500" cy="165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1" name="Document" r:id="rId4" imgW="7046703" imgH="1658084" progId="Word.Document.8">
                  <p:embed/>
                </p:oleObj>
              </mc:Choice>
              <mc:Fallback>
                <p:oleObj name="Document" r:id="rId4" imgW="7046703" imgH="165808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4846" y="1526240"/>
                        <a:ext cx="7048500" cy="165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218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77196" y="1111886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Exception Handling (try-catch)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Stack Unwinding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Exceptions shows problems that take place during a program’s execution.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Exceptions occur infrequently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 smtClean="0">
                <a:solidFill>
                  <a:srgbClr val="3E3D2D"/>
                </a:solidFill>
              </a:rPr>
              <a:t>Exception handling can deal with exceptions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Allow a program to continue executing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Notify the user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Terminate the program in a controlled manner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Exception handling makes programs more fault tolerance and robust.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Exception handling removes error-handling code from the program.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Programmers can deal with any exceptions</a:t>
            </a:r>
          </a:p>
        </p:txBody>
      </p:sp>
    </p:spTree>
    <p:extLst>
      <p:ext uri="{BB962C8B-B14F-4D97-AF65-F5344CB8AC3E}">
        <p14:creationId xmlns:p14="http://schemas.microsoft.com/office/powerpoint/2010/main" val="64923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Exception Handling (try-catch)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t</a:t>
            </a:r>
            <a:r>
              <a:rPr lang="tr-TR" b="1" dirty="0" smtClean="0">
                <a:solidFill>
                  <a:srgbClr val="3E3D2D"/>
                </a:solidFill>
              </a:rPr>
              <a:t>ry Blocks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Keyword try and a block created by braces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 try block, the statements that may cause exceptions and the statements that should be skipped in case of exception.</a:t>
            </a:r>
          </a:p>
        </p:txBody>
      </p:sp>
    </p:spTree>
    <p:extLst>
      <p:ext uri="{BB962C8B-B14F-4D97-AF65-F5344CB8AC3E}">
        <p14:creationId xmlns:p14="http://schemas.microsoft.com/office/powerpoint/2010/main" val="188688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Exception Handling (try-catch)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 catch handlers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After try block, catch handlers  are placed.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One or more catch handlers can be placed for each try block.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Exception parameter enclosed in parentheses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atch handlers executes if exception parameter matches the exception in try block</a:t>
            </a:r>
          </a:p>
        </p:txBody>
      </p:sp>
    </p:spTree>
    <p:extLst>
      <p:ext uri="{BB962C8B-B14F-4D97-AF65-F5344CB8AC3E}">
        <p14:creationId xmlns:p14="http://schemas.microsoft.com/office/powerpoint/2010/main" val="338371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Exception Handling (try-catch)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 Rethrowing an exception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Empty throw; statement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It is used when a catch handler cannot or can partially process an exception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Next try block deals with the exception</a:t>
            </a:r>
          </a:p>
        </p:txBody>
      </p:sp>
    </p:spTree>
    <p:extLst>
      <p:ext uri="{BB962C8B-B14F-4D97-AF65-F5344CB8AC3E}">
        <p14:creationId xmlns:p14="http://schemas.microsoft.com/office/powerpoint/2010/main" val="290079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Exception Handling (try-catch)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2717838"/>
              </p:ext>
            </p:extLst>
          </p:nvPr>
        </p:nvGraphicFramePr>
        <p:xfrm>
          <a:off x="1793456" y="1371600"/>
          <a:ext cx="5711280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0" name="Document" r:id="rId4" imgW="7078494" imgH="5854167" progId="Word.Document.8">
                  <p:embed/>
                </p:oleObj>
              </mc:Choice>
              <mc:Fallback>
                <p:oleObj name="Document" r:id="rId4" imgW="7078494" imgH="585416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456" y="1371600"/>
                        <a:ext cx="5711280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165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Exception Handling (try-catch)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9389373"/>
              </p:ext>
            </p:extLst>
          </p:nvPr>
        </p:nvGraphicFramePr>
        <p:xfrm>
          <a:off x="1639196" y="1375709"/>
          <a:ext cx="6019800" cy="4635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Document" r:id="rId4" imgW="7078146" imgH="5449509" progId="Word.Document.8">
                  <p:embed/>
                </p:oleObj>
              </mc:Choice>
              <mc:Fallback>
                <p:oleObj name="Document" r:id="rId4" imgW="7078146" imgH="5449509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196" y="1375709"/>
                        <a:ext cx="6019800" cy="46353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973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11993</TotalTime>
  <Words>286</Words>
  <Application>Microsoft Office PowerPoint</Application>
  <PresentationFormat>On-screen Show (4:3)</PresentationFormat>
  <Paragraphs>69</Paragraphs>
  <Slides>13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Century Gothic</vt:lpstr>
      <vt:lpstr>Wingdings 2</vt:lpstr>
      <vt:lpstr>Austin</vt:lpstr>
      <vt:lpstr>Document</vt:lpstr>
      <vt:lpstr>BLM104</vt:lpstr>
      <vt:lpstr>Outline</vt:lpstr>
      <vt:lpstr>Introduction</vt:lpstr>
      <vt:lpstr>Introduction</vt:lpstr>
      <vt:lpstr>Exception Handling (try-catch)</vt:lpstr>
      <vt:lpstr>Exception Handling (try-catch)</vt:lpstr>
      <vt:lpstr>Exception Handling (try-catch)</vt:lpstr>
      <vt:lpstr>Exception Handling (try-catch)</vt:lpstr>
      <vt:lpstr>Exception Handling (try-catch)</vt:lpstr>
      <vt:lpstr>Stack Unwinding</vt:lpstr>
      <vt:lpstr>Stack Unwinding</vt:lpstr>
      <vt:lpstr>Stack Unwinding</vt:lpstr>
      <vt:lpstr>Stack Unwinding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666</cp:revision>
  <dcterms:created xsi:type="dcterms:W3CDTF">2006-08-16T00:00:00Z</dcterms:created>
  <dcterms:modified xsi:type="dcterms:W3CDTF">2019-12-09T07:45:09Z</dcterms:modified>
</cp:coreProperties>
</file>