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FB7DF-778D-4BFE-BF59-D81F1DCCFFFF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AF11-F211-46AF-89D5-DB3B66C916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5590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FB7DF-778D-4BFE-BF59-D81F1DCCFFFF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AF11-F211-46AF-89D5-DB3B66C916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6125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FB7DF-778D-4BFE-BF59-D81F1DCCFFFF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AF11-F211-46AF-89D5-DB3B66C916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7679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FB7DF-778D-4BFE-BF59-D81F1DCCFFFF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AF11-F211-46AF-89D5-DB3B66C916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8938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FB7DF-778D-4BFE-BF59-D81F1DCCFFFF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AF11-F211-46AF-89D5-DB3B66C916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687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FB7DF-778D-4BFE-BF59-D81F1DCCFFFF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AF11-F211-46AF-89D5-DB3B66C916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1896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FB7DF-778D-4BFE-BF59-D81F1DCCFFFF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AF11-F211-46AF-89D5-DB3B66C916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1944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FB7DF-778D-4BFE-BF59-D81F1DCCFFFF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AF11-F211-46AF-89D5-DB3B66C916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739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FB7DF-778D-4BFE-BF59-D81F1DCCFFFF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AF11-F211-46AF-89D5-DB3B66C916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7406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FB7DF-778D-4BFE-BF59-D81F1DCCFFFF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AF11-F211-46AF-89D5-DB3B66C916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7141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FB7DF-778D-4BFE-BF59-D81F1DCCFFFF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AF11-F211-46AF-89D5-DB3B66C916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332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FB7DF-778D-4BFE-BF59-D81F1DCCFFFF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FAF11-F211-46AF-89D5-DB3B66C916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4398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YAŞLILIK DÖNEMİ GENEL ÖZELLİKLERİ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/>
              <a:t> Yaşlılık; çocukluk, gençlik ve orta yaşlılık gibi kendine özgü özellikleri olan fizyolojik bir süreçtir.</a:t>
            </a:r>
          </a:p>
          <a:p>
            <a:pPr marL="0" indent="0">
              <a:buNone/>
            </a:pPr>
            <a:endParaRPr lang="tr-TR" sz="2000" dirty="0"/>
          </a:p>
          <a:p>
            <a:pPr marL="0" indent="0">
              <a:buNone/>
            </a:pPr>
            <a:endParaRPr lang="tr-TR" sz="2000" dirty="0"/>
          </a:p>
          <a:p>
            <a:r>
              <a:rPr lang="tr-TR" sz="2000" dirty="0"/>
              <a:t>Yaşlanma, bireyin fiziksel ve ruhsal gerileme süreci anlamına gelmektedir. Bireysel olduğu kadar toplumsal ve kültürel yönleriyle karmaşık bir sürece işaret etmektedir.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181634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Duyan, V., Yolcuoğlu, İ.G., Artan, T. (2017). Dünü, Bugünü, Yarınıyla İnsanı Anlamak (İnsan Davranışının Kökenleri ve Sosyal Çevrenin Etkileri). Nar Yayınevi, İstanbul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0190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/>
              <a:t>Yaşlılıkta, kişilerin fiziksel, zihinsel ve ruhsal durumlarının bir daha geri gelmeyecek şekilde yavaş yavaş kaybolduğu görülür.</a:t>
            </a:r>
          </a:p>
          <a:p>
            <a:endParaRPr lang="tr-TR" sz="2000" dirty="0"/>
          </a:p>
          <a:p>
            <a:endParaRPr lang="tr-TR" sz="2000" dirty="0"/>
          </a:p>
          <a:p>
            <a:pPr marL="0" indent="0">
              <a:buNone/>
            </a:pPr>
            <a:endParaRPr lang="tr-TR" sz="2000" dirty="0"/>
          </a:p>
          <a:p>
            <a:r>
              <a:rPr lang="tr-TR" sz="2000" dirty="0"/>
              <a:t>Yaşlılık döneminde kronik rahatsızlıkların artması ve günlük aktivitelerin yerine getirilmesinde yaşanan zorluklar bu bireyleri birer tüketici konumuna getirmiştir.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210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/>
              <a:t>Yaşlılık göreceli bir kavram olmakla birlikte yine de sosyal, psikolojik, fiziksel ve ekonomik kayıpların hızla arttığı bir döneme işaret etmesi açısından ayrıca önemlidir.</a:t>
            </a:r>
          </a:p>
          <a:p>
            <a:endParaRPr lang="tr-TR" sz="2000" dirty="0"/>
          </a:p>
          <a:p>
            <a:pPr marL="0" indent="0">
              <a:buNone/>
            </a:pPr>
            <a:endParaRPr lang="tr-TR" sz="2000" dirty="0"/>
          </a:p>
          <a:p>
            <a:r>
              <a:rPr lang="tr-TR" sz="2000" dirty="0"/>
              <a:t>Yaşlanma ile bu değişikliklerin kaçınılmaz olduğu dikkate alınarak yaşlıların bu dönemi daha kaliteli bir şekilde değerlendirmelerinin yolları aranmalıdır.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94079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YAŞLILIK DÖNEMİ FİZİKSEL ÖZELLİKLERİ</a:t>
            </a:r>
            <a:endParaRPr lang="en-US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/>
              <a:t> Fonksiyon kaybını içeren yaşlılığa özgü klinik belirtilerin ilk belirtileri 40 yaş civarında ortaya çıkmaya başlar.</a:t>
            </a:r>
          </a:p>
          <a:p>
            <a:endParaRPr lang="tr-TR" sz="2000" dirty="0"/>
          </a:p>
          <a:p>
            <a:endParaRPr lang="tr-TR" sz="2000" dirty="0"/>
          </a:p>
          <a:p>
            <a:pPr marL="0" indent="0">
              <a:buNone/>
            </a:pPr>
            <a:endParaRPr lang="tr-TR" sz="2000" dirty="0"/>
          </a:p>
          <a:p>
            <a:r>
              <a:rPr lang="tr-TR" sz="2000" dirty="0"/>
              <a:t>Doku ve organlarda yaşlanmanın olması fiziksel gerilemeye işarettir.</a:t>
            </a:r>
          </a:p>
          <a:p>
            <a:pPr marL="0" indent="0">
              <a:buNone/>
            </a:pPr>
            <a:r>
              <a:rPr lang="tr-TR" sz="2000" dirty="0"/>
              <a:t>  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61874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/>
              <a:t>Bu dönemde karaciğer, kalp, damar ve iç salgı bezleri gibi birçok doku ve organda önemli işlevsel kayıplar ortaya çıkmaya başlar.</a:t>
            </a:r>
          </a:p>
          <a:p>
            <a:endParaRPr lang="tr-TR" sz="2000" dirty="0"/>
          </a:p>
          <a:p>
            <a:r>
              <a:rPr lang="tr-TR" sz="2000" dirty="0"/>
              <a:t>Beyindeki hücre sayısı azalır, hafıza zayıflar, dolaşım ve sindirim sistemleri zayıflar ve vücudun onarıcı mekanizmaları zayıflar.</a:t>
            </a:r>
          </a:p>
          <a:p>
            <a:endParaRPr lang="tr-TR" sz="2000" dirty="0"/>
          </a:p>
          <a:p>
            <a:r>
              <a:rPr lang="tr-TR" sz="2000" dirty="0"/>
              <a:t>Hareket kabiliyeti azalır, kas ağrıları artar ve vücutta istem dışı titremeler olabilir.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33594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YAŞLILIK DÖNEMİNİN PSİKOLOJİK VE SOSYAL YÖNLERİ</a:t>
            </a:r>
            <a:endParaRPr lang="en-US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/>
              <a:t> Yaşlılıkta fiziksel, zihinsel ve ruhsal gerileme yaşama sevincinin azalmasına neden olabilir.</a:t>
            </a:r>
          </a:p>
          <a:p>
            <a:endParaRPr lang="tr-TR" sz="2000" dirty="0"/>
          </a:p>
          <a:p>
            <a:pPr marL="0" indent="0">
              <a:buNone/>
            </a:pPr>
            <a:endParaRPr lang="tr-TR" sz="2000" dirty="0"/>
          </a:p>
          <a:p>
            <a:r>
              <a:rPr lang="tr-TR" sz="2000" dirty="0"/>
              <a:t>Yaşlanmaya bağlı olarak bireyin bir depresyon sürecindeyken aniden aşırı sevinç ve iyimserliğe yönelmesi gibi farklı psikolojik süreçler deneyimlenebilir.</a:t>
            </a:r>
          </a:p>
          <a:p>
            <a:endParaRPr lang="tr-TR" sz="2000" dirty="0"/>
          </a:p>
          <a:p>
            <a:pPr marL="0" indent="0">
              <a:buNone/>
            </a:pPr>
            <a:endParaRPr lang="tr-TR" sz="2000" dirty="0"/>
          </a:p>
          <a:p>
            <a:r>
              <a:rPr lang="tr-TR" sz="2000" dirty="0"/>
              <a:t>Bu belirtilerin zamanında teşhis ve tedavisi yapılmadığı takdirde ortaya ciddi sosyal ve psikolojik sorunlar çıkabilir.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436306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/>
              <a:t>Yaşlılarda depresyon en fazla görülen rahatsızlıktır. </a:t>
            </a:r>
          </a:p>
          <a:p>
            <a:pPr marL="0" indent="0">
              <a:buNone/>
            </a:pPr>
            <a:endParaRPr lang="tr-TR" sz="2000" dirty="0"/>
          </a:p>
          <a:p>
            <a:r>
              <a:rPr lang="tr-TR" sz="2000" dirty="0"/>
              <a:t>Yaşlılıkta yaşanan duygusal sarsıntılar, eş, arkadaş, gibi yakınların kaybı, çocukların uzaklaşması, cinsel-fiziksel-zihinsel gerilemeler depresyona sebep olan faktörlerdir.</a:t>
            </a:r>
          </a:p>
          <a:p>
            <a:endParaRPr lang="tr-TR" sz="2000" dirty="0"/>
          </a:p>
          <a:p>
            <a:r>
              <a:rPr lang="tr-TR" sz="2000" dirty="0"/>
              <a:t>Ayrıca yaşlanma ile gençlik hayallerinin ortadan kalkması, ölüme yaklaşma korkusu bilinçaltında bireyi olumsuz yönde etkileyen faktörlerdendir.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02040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/>
              <a:t>Yaşlıları etkileyen diğer bir olumsuzluk; psikolojik açıdan kendini yalnız hissetmesi ve çevresine uyumda güçlük yaşaması, işini, ekonomik ve fiziksel gücünü, aile içi rol ve statüsünü kaybetmesidir.</a:t>
            </a:r>
          </a:p>
          <a:p>
            <a:pPr marL="0" indent="0">
              <a:buNone/>
            </a:pPr>
            <a:endParaRPr lang="tr-TR" sz="2000" dirty="0"/>
          </a:p>
          <a:p>
            <a:r>
              <a:rPr lang="tr-TR" sz="2000" dirty="0"/>
              <a:t>Yaşlı, bu dönemde eskiye özlem ve yeniye uyum sağlama güçlüğü yaşar.</a:t>
            </a:r>
          </a:p>
          <a:p>
            <a:endParaRPr lang="tr-TR" sz="2000" dirty="0"/>
          </a:p>
          <a:p>
            <a:r>
              <a:rPr lang="tr-TR" sz="2000" dirty="0"/>
              <a:t>Yaşlılıkta etkili olan diğer bir kavram ölüm korkusudur. Kişi ölüm korkusunu dini inançlara aşırı bağımlılık, yaşamın kısalığından şikayetçi olma ve hastalıkları ciddiye almama şeklinde dışa vurabilir.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651577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/>
              <a:t>Yaşlılar genellikle yaşlanmadan kaynaklı fiziksel ve zihinsel fonksiyon kayıplarını kabullenmek istemezler.</a:t>
            </a:r>
          </a:p>
          <a:p>
            <a:endParaRPr lang="tr-TR" sz="2000" dirty="0"/>
          </a:p>
          <a:p>
            <a:r>
              <a:rPr lang="tr-TR" sz="2000" dirty="0"/>
              <a:t>Bu dönemde en çok görülen rahatsızlıklar; hafıza kaybı, Alzheimer ve diğer </a:t>
            </a:r>
            <a:r>
              <a:rPr lang="tr-TR" sz="2000" dirty="0" err="1"/>
              <a:t>demans</a:t>
            </a:r>
            <a:r>
              <a:rPr lang="tr-TR" sz="2000" dirty="0"/>
              <a:t> sendromuyla ilgili hastalıklardır.</a:t>
            </a:r>
          </a:p>
          <a:p>
            <a:endParaRPr lang="tr-TR" sz="2000" dirty="0"/>
          </a:p>
          <a:p>
            <a:r>
              <a:rPr lang="tr-TR" sz="2000" dirty="0"/>
              <a:t>Özetle; yaşlılığın kendisine has psikolojik ve sosyal bir yapısı vardır. Yaşlılara bunların farkında olarak yaklaşmak gerekir.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74427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477</Words>
  <Application>Microsoft Office PowerPoint</Application>
  <PresentationFormat>Geniş ekran</PresentationFormat>
  <Paragraphs>51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YAŞLILIK DÖNEMİ GENEL ÖZELLİKLERİ</vt:lpstr>
      <vt:lpstr>PowerPoint Sunusu</vt:lpstr>
      <vt:lpstr>PowerPoint Sunusu</vt:lpstr>
      <vt:lpstr>YAŞLILIK DÖNEMİ FİZİKSEL ÖZELLİKLERİ</vt:lpstr>
      <vt:lpstr>PowerPoint Sunusu</vt:lpstr>
      <vt:lpstr>YAŞLILIK DÖNEMİNİN PSİKOLOJİK VE SOSYAL YÖNLERİ</vt:lpstr>
      <vt:lpstr>PowerPoint Sunusu</vt:lpstr>
      <vt:lpstr>PowerPoint Sunusu</vt:lpstr>
      <vt:lpstr>PowerPoint Sunusu</vt:lpstr>
      <vt:lpstr>Kaynakça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Cenk</dc:creator>
  <cp:lastModifiedBy>Cenk</cp:lastModifiedBy>
  <cp:revision>3</cp:revision>
  <dcterms:created xsi:type="dcterms:W3CDTF">2020-03-27T08:57:25Z</dcterms:created>
  <dcterms:modified xsi:type="dcterms:W3CDTF">2020-04-30T09:48:25Z</dcterms:modified>
</cp:coreProperties>
</file>