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525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915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72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423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94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38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8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15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30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64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99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048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4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8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dirty="0" smtClean="0"/>
              <a:t>: C Functions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838199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Calling Functions: Call by Value and Call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by value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copy of the argument is created and passed to function.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performed in function do not effect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Call by reference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 argument passed to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in function effect the original value.</a:t>
            </a:r>
          </a:p>
        </p:txBody>
      </p:sp>
    </p:spTree>
    <p:extLst>
      <p:ext uri="{BB962C8B-B14F-4D97-AF65-F5344CB8AC3E}">
        <p14:creationId xmlns:p14="http://schemas.microsoft.com/office/powerpoint/2010/main" val="42064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function is defined in &lt;stdlib.h&gt;</a:t>
            </a:r>
          </a:p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returns a random number between 0 and RAND_MAX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produce a random number between 1 and n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1 + (rand() % n) expression can be used.</a:t>
            </a:r>
          </a:p>
          <a:p>
            <a:pPr marL="68580" indent="0">
              <a:buNone/>
            </a:pP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rand</a:t>
            </a:r>
            <a:r>
              <a:rPr lang="tr-TR" b="1" dirty="0">
                <a:solidFill>
                  <a:srgbClr val="3E3D2D"/>
                </a:solidFill>
              </a:rPr>
              <a:t>() % </a:t>
            </a:r>
            <a:r>
              <a:rPr lang="tr-TR" b="1" dirty="0" smtClean="0">
                <a:solidFill>
                  <a:srgbClr val="3E3D2D"/>
                </a:solidFill>
              </a:rPr>
              <a:t>n returns a number between 0 	and n-1</a:t>
            </a:r>
          </a:p>
        </p:txBody>
      </p:sp>
    </p:spTree>
    <p:extLst>
      <p:ext uri="{BB962C8B-B14F-4D97-AF65-F5344CB8AC3E}">
        <p14:creationId xmlns:p14="http://schemas.microsoft.com/office/powerpoint/2010/main" val="42066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 function is defined in &lt;stdlib.h&gt;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takes an integer seed and jumps to that location in its random sequence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rand(seed)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rand(time(NULL));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time(NULL) returns the number of seconds 	since January 1, 1970 and therefore 	randomizes the seed.</a:t>
            </a:r>
          </a:p>
        </p:txBody>
      </p:sp>
    </p:spTree>
    <p:extLst>
      <p:ext uri="{BB962C8B-B14F-4D97-AF65-F5344CB8AC3E}">
        <p14:creationId xmlns:p14="http://schemas.microsoft.com/office/powerpoint/2010/main" val="13304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785373"/>
              </p:ext>
            </p:extLst>
          </p:nvPr>
        </p:nvGraphicFramePr>
        <p:xfrm>
          <a:off x="914400" y="1730761"/>
          <a:ext cx="7056438" cy="416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Document" r:id="rId5" imgW="7084859" imgH="4168547" progId="Word.Document.8">
                  <p:embed/>
                </p:oleObj>
              </mc:Choice>
              <mc:Fallback>
                <p:oleObj name="Document" r:id="rId5" imgW="7084859" imgH="41685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30761"/>
                        <a:ext cx="7056438" cy="416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9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602046"/>
              </p:ext>
            </p:extLst>
          </p:nvPr>
        </p:nvGraphicFramePr>
        <p:xfrm>
          <a:off x="1371600" y="1779373"/>
          <a:ext cx="5266011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Document" r:id="rId4" imgW="7056048" imgH="5615081" progId="Word.Document.8">
                  <p:embed/>
                </p:oleObj>
              </mc:Choice>
              <mc:Fallback>
                <p:oleObj name="Document" r:id="rId4" imgW="7056048" imgH="5615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79373"/>
                        <a:ext cx="5266011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78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Recursive functions call themselves.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base case need to be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 * 3 * 2 *1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4!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4! = 4 * 3! ...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Base case (1! = 0! = 1)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854006"/>
              </p:ext>
            </p:extLst>
          </p:nvPr>
        </p:nvGraphicFramePr>
        <p:xfrm>
          <a:off x="1020762" y="1371600"/>
          <a:ext cx="7056438" cy="45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Document" r:id="rId4" imgW="7058160" imgH="4591080" progId="Word.Document.8">
                  <p:embed/>
                </p:oleObj>
              </mc:Choice>
              <mc:Fallback>
                <p:oleObj name="Document" r:id="rId4" imgW="7058160" imgH="45910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1371600"/>
                        <a:ext cx="7056438" cy="458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044207"/>
              </p:ext>
            </p:extLst>
          </p:nvPr>
        </p:nvGraphicFramePr>
        <p:xfrm>
          <a:off x="990600" y="1541462"/>
          <a:ext cx="7056438" cy="478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Document" r:id="rId4" imgW="7058160" imgH="4784760" progId="Word.Document.8">
                  <p:embed/>
                </p:oleObj>
              </mc:Choice>
              <mc:Fallback>
                <p:oleObj name="Document" r:id="rId4" imgW="7058160" imgH="4784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1462"/>
                        <a:ext cx="7056438" cy="478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1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Program Modules in 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Math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Definitions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Prototypes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Calling Functions: Call by Value and Call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Random Number Generation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Recursion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Program Modules in 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 programs can call user-defined functions and built in library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called by function name and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performs operations</a:t>
            </a:r>
            <a:r>
              <a:rPr lang="tr-TR" b="1" dirty="0"/>
              <a:t> </a:t>
            </a:r>
            <a:r>
              <a:rPr lang="tr-TR" b="1" dirty="0" smtClean="0"/>
              <a:t>and returns results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be considered as modules in C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Math Library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Used to perform math computations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be able to use math library functions, C proprams should include &lt;math.h&gt;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(#include &lt;math.h&gt;)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</a:t>
            </a:r>
            <a:r>
              <a:rPr lang="tr-TR" b="1" dirty="0">
                <a:solidFill>
                  <a:srgbClr val="3E3D2D"/>
                </a:solidFill>
              </a:rPr>
              <a:t>(</a:t>
            </a:r>
            <a:r>
              <a:rPr lang="en-US" altLang="tr-TR" b="1" dirty="0">
                <a:solidFill>
                  <a:srgbClr val="3E3D2D"/>
                </a:solidFill>
              </a:rPr>
              <a:t>"%.2f", </a:t>
            </a:r>
            <a:r>
              <a:rPr lang="tr-TR" altLang="tr-TR" b="1" dirty="0" smtClean="0">
                <a:solidFill>
                  <a:srgbClr val="3E3D2D"/>
                </a:solidFill>
              </a:rPr>
              <a:t>pow</a:t>
            </a:r>
            <a:r>
              <a:rPr lang="en-US" altLang="tr-TR" b="1" dirty="0" smtClean="0">
                <a:solidFill>
                  <a:srgbClr val="3E3D2D"/>
                </a:solidFill>
              </a:rPr>
              <a:t>( </a:t>
            </a:r>
            <a:r>
              <a:rPr lang="tr-TR" altLang="tr-TR" b="1" dirty="0" smtClean="0">
                <a:solidFill>
                  <a:srgbClr val="3E3D2D"/>
                </a:solidFill>
              </a:rPr>
              <a:t>5, 2</a:t>
            </a:r>
            <a:r>
              <a:rPr lang="en-US" altLang="tr-TR" b="1" dirty="0" smtClean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) );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math functions return double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Arguments may be constants, variables, or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5266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Functions inherently modularize programs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variables defined in function definition are called local variables and they are only be accessed in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parameters are also local variables. They are used to communicate between functions and they are also local variables.</a:t>
            </a:r>
          </a:p>
        </p:txBody>
      </p:sp>
    </p:spTree>
    <p:extLst>
      <p:ext uri="{BB962C8B-B14F-4D97-AF65-F5344CB8AC3E}">
        <p14:creationId xmlns:p14="http://schemas.microsoft.com/office/powerpoint/2010/main" val="41645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Advantages of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Manageable program development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Software reusability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Avoid code repetition</a:t>
            </a:r>
          </a:p>
        </p:txBody>
      </p:sp>
    </p:spTree>
    <p:extLst>
      <p:ext uri="{BB962C8B-B14F-4D97-AF65-F5344CB8AC3E}">
        <p14:creationId xmlns:p14="http://schemas.microsoft.com/office/powerpoint/2010/main" val="31323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definition format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return-value-type function-name(parameter-list)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declarations and statements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}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as a return type indicates that function returns nothing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Parameters given as a comma seperated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not be defined inside other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function returns nothing, only return; or nothing is provided. </a:t>
            </a:r>
          </a:p>
        </p:txBody>
      </p:sp>
    </p:spTree>
    <p:extLst>
      <p:ext uri="{BB962C8B-B14F-4D97-AF65-F5344CB8AC3E}">
        <p14:creationId xmlns:p14="http://schemas.microsoft.com/office/powerpoint/2010/main" val="38887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71746"/>
              </p:ext>
            </p:extLst>
          </p:nvPr>
        </p:nvGraphicFramePr>
        <p:xfrm>
          <a:off x="914400" y="1247538"/>
          <a:ext cx="5520075" cy="506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4" imgW="7058160" imgH="6471360" progId="Word.Document.8">
                  <p:embed/>
                </p:oleObj>
              </mc:Choice>
              <mc:Fallback>
                <p:oleObj name="Document" r:id="rId4" imgW="7058160" imgH="64713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47538"/>
                        <a:ext cx="5520075" cy="5060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4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Prototypes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prototype includes: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Prototypes are needed if the function definition is provided after main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maximum(int x, int y, int z),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maximum function takes 3 integers and returns integer value as a result.</a:t>
            </a:r>
          </a:p>
        </p:txBody>
      </p:sp>
    </p:spTree>
    <p:extLst>
      <p:ext uri="{BB962C8B-B14F-4D97-AF65-F5344CB8AC3E}">
        <p14:creationId xmlns:p14="http://schemas.microsoft.com/office/powerpoint/2010/main" val="21125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10343</TotalTime>
  <Words>394</Words>
  <Application>Microsoft Office PowerPoint</Application>
  <PresentationFormat>On-screen Show (4:3)</PresentationFormat>
  <Paragraphs>118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Program Modules in C</vt:lpstr>
      <vt:lpstr>Math Library Functions</vt:lpstr>
      <vt:lpstr>Functions</vt:lpstr>
      <vt:lpstr>Functions</vt:lpstr>
      <vt:lpstr>Function Definitions</vt:lpstr>
      <vt:lpstr>Function Definitions</vt:lpstr>
      <vt:lpstr>Function Prototypes</vt:lpstr>
      <vt:lpstr>Calling Functions: Call by Value and Call by Reference</vt:lpstr>
      <vt:lpstr>Random Number Generation</vt:lpstr>
      <vt:lpstr>Random Number Generation</vt:lpstr>
      <vt:lpstr>Random Number Generation</vt:lpstr>
      <vt:lpstr>Random Number Generation</vt:lpstr>
      <vt:lpstr>Recursion</vt:lpstr>
      <vt:lpstr>Recursion</vt:lpstr>
      <vt:lpstr>Recursion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509</cp:revision>
  <dcterms:created xsi:type="dcterms:W3CDTF">2006-08-16T00:00:00Z</dcterms:created>
  <dcterms:modified xsi:type="dcterms:W3CDTF">2019-12-04T03:27:18Z</dcterms:modified>
</cp:coreProperties>
</file>