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9" r:id="rId3"/>
    <p:sldId id="292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5508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3583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2401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39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31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4656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658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0061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121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299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18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49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323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984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602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529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289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CE948D-0C63-4E72-BF33-3EF01F17782F}" type="datetimeFigureOut">
              <a:rPr lang="tr-TR" smtClean="0"/>
              <a:t>01.11.2021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F4E3C3F-10B4-44C4-BBE3-B1E6798DAA8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3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ÇOCUK VE MÜZİK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Dr.S.Seda</a:t>
            </a:r>
            <a:r>
              <a:rPr lang="tr-TR" dirty="0" smtClean="0"/>
              <a:t> BAPOĞLU DÜMENCİ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96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Haftalık Ders İçerikleri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38200" y="1084317"/>
            <a:ext cx="5181600" cy="559205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1. Hafta</a:t>
            </a:r>
          </a:p>
          <a:p>
            <a:r>
              <a:rPr lang="tr-TR" dirty="0" smtClean="0"/>
              <a:t>Müziğin Tanımı ve Önemi </a:t>
            </a:r>
          </a:p>
          <a:p>
            <a:r>
              <a:rPr lang="tr-TR" dirty="0" smtClean="0"/>
              <a:t>2. Hafta</a:t>
            </a:r>
          </a:p>
          <a:p>
            <a:r>
              <a:rPr lang="tr-TR" dirty="0" smtClean="0"/>
              <a:t>Müzikle İlgili Temel Kavramlar</a:t>
            </a:r>
          </a:p>
          <a:p>
            <a:r>
              <a:rPr lang="tr-TR" dirty="0" smtClean="0"/>
              <a:t>3. Hafta</a:t>
            </a:r>
          </a:p>
          <a:p>
            <a:r>
              <a:rPr lang="tr-TR" dirty="0" smtClean="0"/>
              <a:t>Müzikte Yaklaşımlar</a:t>
            </a:r>
          </a:p>
          <a:p>
            <a:r>
              <a:rPr lang="tr-TR" dirty="0" smtClean="0"/>
              <a:t>4. Hafta</a:t>
            </a:r>
          </a:p>
          <a:p>
            <a:r>
              <a:rPr lang="tr-TR" dirty="0" smtClean="0"/>
              <a:t>Çocuk gelişiminde müziğin önemi</a:t>
            </a:r>
          </a:p>
          <a:p>
            <a:r>
              <a:rPr lang="tr-TR" dirty="0" smtClean="0"/>
              <a:t>5. Hafta</a:t>
            </a:r>
          </a:p>
          <a:p>
            <a:r>
              <a:rPr lang="tr-TR" dirty="0" smtClean="0"/>
              <a:t>Çocuğun müzik gelişiminde etki eden faktörler</a:t>
            </a:r>
          </a:p>
          <a:p>
            <a:r>
              <a:rPr lang="tr-TR" dirty="0" smtClean="0"/>
              <a:t>6. Hafta</a:t>
            </a:r>
          </a:p>
          <a:p>
            <a:r>
              <a:rPr lang="tr-TR" dirty="0" smtClean="0"/>
              <a:t>Müzikte kullanılan teknikler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4"/>
          </p:nvPr>
        </p:nvSpPr>
        <p:spPr>
          <a:xfrm>
            <a:off x="6019800" y="1084317"/>
            <a:ext cx="5334000" cy="5298510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7. Hafta</a:t>
            </a:r>
          </a:p>
          <a:p>
            <a:r>
              <a:rPr lang="tr-TR" dirty="0" smtClean="0"/>
              <a:t>Müzik örnekleri</a:t>
            </a:r>
          </a:p>
          <a:p>
            <a:r>
              <a:rPr lang="tr-TR" dirty="0" smtClean="0"/>
              <a:t>8. Hafta</a:t>
            </a:r>
          </a:p>
          <a:p>
            <a:r>
              <a:rPr lang="tr-TR" dirty="0" smtClean="0"/>
              <a:t>Müzik aktivitelerinde kullanılan materyaller </a:t>
            </a:r>
          </a:p>
          <a:p>
            <a:r>
              <a:rPr lang="tr-TR" dirty="0" smtClean="0"/>
              <a:t>9. Hafta</a:t>
            </a:r>
          </a:p>
          <a:p>
            <a:r>
              <a:rPr lang="tr-TR" dirty="0" smtClean="0"/>
              <a:t>Çocuklara dinleme becerisi kazandırmak</a:t>
            </a:r>
          </a:p>
          <a:p>
            <a:r>
              <a:rPr lang="tr-TR" dirty="0" smtClean="0"/>
              <a:t>10. Hafta</a:t>
            </a:r>
          </a:p>
          <a:p>
            <a:r>
              <a:rPr lang="tr-TR" dirty="0" smtClean="0"/>
              <a:t>Müzik aktivitelerinde Uygulayıcının rolü</a:t>
            </a:r>
          </a:p>
          <a:p>
            <a:r>
              <a:rPr lang="tr-TR" dirty="0" smtClean="0"/>
              <a:t>11. Hafta</a:t>
            </a:r>
          </a:p>
          <a:p>
            <a:r>
              <a:rPr lang="tr-TR" dirty="0" smtClean="0"/>
              <a:t>Farklı yaşlardaki çocuklar için müzik etkinlikleri</a:t>
            </a:r>
          </a:p>
          <a:p>
            <a:r>
              <a:rPr lang="tr-TR" dirty="0" smtClean="0"/>
              <a:t>12. Hafta</a:t>
            </a:r>
          </a:p>
          <a:p>
            <a:r>
              <a:rPr lang="tr-TR" dirty="0" smtClean="0"/>
              <a:t>Farklı yaşlardaki çocuklar için müzik etkinlikleri</a:t>
            </a:r>
          </a:p>
          <a:p>
            <a:r>
              <a:rPr lang="tr-TR" dirty="0" smtClean="0"/>
              <a:t>13. Hafta</a:t>
            </a:r>
          </a:p>
          <a:p>
            <a:r>
              <a:rPr lang="tr-TR" dirty="0" smtClean="0"/>
              <a:t>Özel </a:t>
            </a:r>
            <a:r>
              <a:rPr lang="tr-TR" dirty="0" err="1" smtClean="0"/>
              <a:t>gereksinimli</a:t>
            </a:r>
            <a:r>
              <a:rPr lang="tr-TR" dirty="0" smtClean="0"/>
              <a:t> çocuklar için müzik aktiviteleri</a:t>
            </a:r>
          </a:p>
          <a:p>
            <a:r>
              <a:rPr lang="tr-TR" dirty="0" smtClean="0"/>
              <a:t>14. Hafta</a:t>
            </a:r>
          </a:p>
          <a:p>
            <a:r>
              <a:rPr lang="tr-TR" dirty="0" smtClean="0"/>
              <a:t>Özel </a:t>
            </a:r>
            <a:r>
              <a:rPr lang="tr-TR" dirty="0" err="1" smtClean="0"/>
              <a:t>gereksinimli</a:t>
            </a:r>
            <a:r>
              <a:rPr lang="tr-TR" dirty="0" smtClean="0"/>
              <a:t> çocuklar için müzik aktiviteleri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2362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>7. </a:t>
            </a:r>
            <a:r>
              <a:rPr lang="tr-TR" dirty="0"/>
              <a:t>Hafta</a:t>
            </a:r>
            <a:r>
              <a:rPr lang="tr-TR" dirty="0" smtClean="0"/>
              <a:t>: </a:t>
            </a:r>
            <a:r>
              <a:rPr lang="tr-TR" dirty="0"/>
              <a:t>Müzik örnekleri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Okul öncesi </a:t>
            </a:r>
            <a:r>
              <a:rPr lang="tr-TR" smtClean="0"/>
              <a:t>eğitimde </a:t>
            </a:r>
            <a:r>
              <a:rPr lang="tr-TR" dirty="0" err="1"/>
              <a:t>f</a:t>
            </a:r>
            <a:r>
              <a:rPr lang="tr-TR" smtClean="0"/>
              <a:t>arklı </a:t>
            </a:r>
            <a:r>
              <a:rPr lang="tr-TR" dirty="0" smtClean="0"/>
              <a:t>yaklaşımlarda ifade edilen örneklerin izlenmesi ve arından çeşitli uygulamalar ile yaparak yaşayarak öğrenmenin sağlanması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7240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Ana Olay</Template>
  <TotalTime>450</TotalTime>
  <Words>130</Words>
  <Application>Microsoft Office PowerPoint</Application>
  <PresentationFormat>Geniş ekran</PresentationFormat>
  <Paragraphs>35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6" baseType="lpstr">
      <vt:lpstr>Arial</vt:lpstr>
      <vt:lpstr>Impact</vt:lpstr>
      <vt:lpstr>Ana Olay</vt:lpstr>
      <vt:lpstr>ÇOCUK VE MÜZİK</vt:lpstr>
      <vt:lpstr>Haftalık Ders İçerikleri</vt:lpstr>
      <vt:lpstr> 7. Hafta: Müzik örnekleri </vt:lpstr>
    </vt:vector>
  </TitlesOfParts>
  <Company>MTA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VE MÜZİK</dc:title>
  <dc:creator>Administrator</dc:creator>
  <cp:lastModifiedBy>Administrator</cp:lastModifiedBy>
  <cp:revision>40</cp:revision>
  <dcterms:created xsi:type="dcterms:W3CDTF">2021-08-06T11:01:34Z</dcterms:created>
  <dcterms:modified xsi:type="dcterms:W3CDTF">2021-11-01T08:23:35Z</dcterms:modified>
</cp:coreProperties>
</file>