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İşgörme</a:t>
            </a:r>
            <a:r>
              <a:rPr lang="tr-TR" dirty="0" smtClean="0"/>
              <a:t> borcu doğuran </a:t>
            </a:r>
            <a:r>
              <a:rPr lang="tr-TR" dirty="0" smtClean="0"/>
              <a:t>sözleşmeler</a:t>
            </a:r>
          </a:p>
          <a:p>
            <a:r>
              <a:rPr lang="tr-TR" dirty="0"/>
              <a:t>	</a:t>
            </a:r>
            <a:r>
              <a:rPr lang="tr-TR" dirty="0" smtClean="0"/>
              <a:t>hizmet sözleşmeleri -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>
            <a:normAutofit/>
          </a:bodyPr>
          <a:lstStyle/>
          <a:p>
            <a:r>
              <a:rPr lang="tr-TR" dirty="0" smtClean="0"/>
              <a:t>Sözleşmenin Sona Ermesinin Sonuçları</a:t>
            </a:r>
          </a:p>
          <a:p>
            <a:pPr lvl="1"/>
            <a:r>
              <a:rPr lang="tr-TR" dirty="0" smtClean="0"/>
              <a:t>Borçların muaccel olması</a:t>
            </a:r>
          </a:p>
          <a:p>
            <a:pPr lvl="1"/>
            <a:r>
              <a:rPr lang="en-US" dirty="0" err="1" smtClean="0"/>
              <a:t>Hizmetle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şeyleri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yükümlülüğü</a:t>
            </a:r>
            <a:endParaRPr lang="tr-TR" dirty="0"/>
          </a:p>
          <a:p>
            <a:r>
              <a:rPr lang="tr-TR" dirty="0" smtClean="0"/>
              <a:t>Rekabet Yasağı</a:t>
            </a:r>
          </a:p>
          <a:p>
            <a:pPr lvl="1"/>
            <a:r>
              <a:rPr lang="tr-TR" dirty="0" smtClean="0"/>
              <a:t>Şartları</a:t>
            </a:r>
          </a:p>
          <a:p>
            <a:pPr lvl="1"/>
            <a:r>
              <a:rPr lang="tr-TR" dirty="0" smtClean="0"/>
              <a:t>Sınırlandırılması</a:t>
            </a:r>
          </a:p>
          <a:p>
            <a:pPr lvl="1"/>
            <a:r>
              <a:rPr lang="tr-TR" dirty="0" smtClean="0"/>
              <a:t>Aykırı davranışların sonuçları</a:t>
            </a:r>
          </a:p>
          <a:p>
            <a:pPr lvl="1"/>
            <a:r>
              <a:rPr lang="tr-TR" smtClean="0"/>
              <a:t>Sona ermesi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8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hizmet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Tanım: </a:t>
            </a:r>
            <a:r>
              <a:rPr lang="tr-TR" dirty="0" smtClean="0"/>
              <a:t>İşçinin</a:t>
            </a:r>
            <a:r>
              <a:rPr lang="tr-TR" dirty="0"/>
              <a:t>, işverene bağımlı olarak belirli veya belirli olmayan süreyle </a:t>
            </a:r>
            <a:r>
              <a:rPr lang="tr-TR" dirty="0" err="1"/>
              <a:t>işgörmeyi</a:t>
            </a:r>
            <a:r>
              <a:rPr lang="tr-TR" dirty="0"/>
              <a:t> ve işverenin de ona zamana veya yapılan işe göre ücret ödemeyi üstlendiği sözleşmeye, genel </a:t>
            </a:r>
            <a:r>
              <a:rPr lang="tr-TR" dirty="0" smtClean="0"/>
              <a:t>hizmet </a:t>
            </a:r>
            <a:r>
              <a:rPr lang="tr-TR" dirty="0"/>
              <a:t>sözleşmesi </a:t>
            </a:r>
            <a:r>
              <a:rPr lang="tr-TR" dirty="0" smtClean="0"/>
              <a:t>denir (TBK m. 393).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tr-TR" dirty="0" err="1" smtClean="0"/>
              <a:t>İşgörme</a:t>
            </a:r>
            <a:r>
              <a:rPr lang="tr-TR" dirty="0" smtClean="0"/>
              <a:t> unsuru</a:t>
            </a:r>
          </a:p>
          <a:p>
            <a:pPr lvl="1"/>
            <a:r>
              <a:rPr lang="tr-TR" dirty="0"/>
              <a:t>Bağımlılık </a:t>
            </a:r>
            <a:r>
              <a:rPr lang="tr-TR" dirty="0" smtClean="0"/>
              <a:t>unsuru</a:t>
            </a:r>
          </a:p>
          <a:p>
            <a:pPr lvl="1"/>
            <a:r>
              <a:rPr lang="tr-TR" dirty="0"/>
              <a:t>Zaman </a:t>
            </a:r>
            <a:r>
              <a:rPr lang="tr-TR" dirty="0" smtClean="0"/>
              <a:t>unsuru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Unsurları (devam)</a:t>
            </a:r>
          </a:p>
          <a:p>
            <a:pPr lvl="1"/>
            <a:r>
              <a:rPr lang="tr-TR" dirty="0" smtClean="0"/>
              <a:t>Ücret unsuru</a:t>
            </a:r>
          </a:p>
          <a:p>
            <a:pPr lvl="1"/>
            <a:r>
              <a:rPr lang="tr-TR" dirty="0" smtClean="0"/>
              <a:t>Anlaşma unsuru (hizmet sözleşmesinin kurulması</a:t>
            </a:r>
          </a:p>
          <a:p>
            <a:pPr lvl="2"/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kurulması</a:t>
            </a:r>
            <a:endParaRPr lang="tr-TR" dirty="0" smtClean="0"/>
          </a:p>
          <a:p>
            <a:pPr lvl="2"/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tr-TR" dirty="0" smtClean="0"/>
              <a:t>kapalı</a:t>
            </a:r>
            <a:r>
              <a:rPr lang="en-US" dirty="0" smtClean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kurulması</a:t>
            </a:r>
            <a:endParaRPr lang="tr-TR" dirty="0" smtClean="0"/>
          </a:p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Sözleşmesini</a:t>
            </a:r>
            <a:r>
              <a:rPr lang="en-US" dirty="0" smtClean="0"/>
              <a:t> </a:t>
            </a:r>
            <a:r>
              <a:rPr lang="en-US" dirty="0" err="1" smtClean="0"/>
              <a:t>Düzenleyen</a:t>
            </a:r>
            <a:r>
              <a:rPr lang="en-US" dirty="0" smtClean="0"/>
              <a:t> </a:t>
            </a:r>
            <a:r>
              <a:rPr lang="en-US" dirty="0" err="1" smtClean="0"/>
              <a:t>Hükümlerin</a:t>
            </a:r>
            <a:r>
              <a:rPr lang="en-US" dirty="0" smtClean="0"/>
              <a:t> </a:t>
            </a:r>
            <a:r>
              <a:rPr lang="en-US" dirty="0" err="1" smtClean="0"/>
              <a:t>Hukukî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Nitelikler</a:t>
            </a:r>
            <a:r>
              <a:rPr lang="tr-TR" dirty="0" smtClean="0"/>
              <a:t>i</a:t>
            </a:r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sözleşmesidir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tam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en-US" dirty="0" err="1" smtClean="0"/>
              <a:t>ivazl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doğuran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işçinin</a:t>
            </a:r>
            <a:r>
              <a:rPr lang="en-US" dirty="0" smtClean="0"/>
              <a:t> </a:t>
            </a:r>
            <a:r>
              <a:rPr lang="en-US" dirty="0" err="1" smtClean="0"/>
              <a:t>kişiliğine</a:t>
            </a:r>
            <a:r>
              <a:rPr lang="en-US" dirty="0" smtClean="0"/>
              <a:t> </a:t>
            </a:r>
            <a:r>
              <a:rPr lang="en-US" dirty="0" err="1" smtClean="0"/>
              <a:t>bağl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36428"/>
          </a:xfrm>
        </p:spPr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İşçinin borçları</a:t>
            </a:r>
          </a:p>
          <a:p>
            <a:pPr lvl="2"/>
            <a:r>
              <a:rPr lang="en-US" dirty="0" err="1"/>
              <a:t>İşi</a:t>
            </a:r>
            <a:r>
              <a:rPr lang="en-US" dirty="0"/>
              <a:t> </a:t>
            </a:r>
            <a:r>
              <a:rPr lang="en-US" dirty="0" err="1"/>
              <a:t>bizzat</a:t>
            </a:r>
            <a:r>
              <a:rPr lang="en-US" dirty="0"/>
              <a:t> (</a:t>
            </a:r>
            <a:r>
              <a:rPr lang="en-US" dirty="0" err="1"/>
              <a:t>şahsen</a:t>
            </a:r>
            <a:r>
              <a:rPr lang="en-US" dirty="0"/>
              <a:t>)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özenle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işverene</a:t>
            </a:r>
            <a:r>
              <a:rPr lang="en-US" dirty="0"/>
              <a:t> </a:t>
            </a:r>
            <a:r>
              <a:rPr lang="en-US" dirty="0" err="1"/>
              <a:t>bağlılık</a:t>
            </a:r>
            <a:r>
              <a:rPr lang="en-US" dirty="0"/>
              <a:t> (</a:t>
            </a:r>
            <a:r>
              <a:rPr lang="en-US" dirty="0" err="1"/>
              <a:t>sadakat</a:t>
            </a:r>
            <a:r>
              <a:rPr lang="en-US" dirty="0"/>
              <a:t>)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sadakat</a:t>
            </a:r>
            <a:r>
              <a:rPr lang="en-US" dirty="0"/>
              <a:t> (</a:t>
            </a:r>
            <a:r>
              <a:rPr lang="en-US" dirty="0" err="1"/>
              <a:t>bağlılık</a:t>
            </a:r>
            <a:r>
              <a:rPr lang="en-US" dirty="0"/>
              <a:t>)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İşçi</a:t>
            </a:r>
            <a:r>
              <a:rPr lang="en-US" dirty="0"/>
              <a:t>, </a:t>
            </a:r>
            <a:r>
              <a:rPr lang="en-US" dirty="0" err="1"/>
              <a:t>işverene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makineleri</a:t>
            </a:r>
            <a:r>
              <a:rPr lang="en-US" dirty="0"/>
              <a:t>, </a:t>
            </a:r>
            <a:r>
              <a:rPr lang="en-US" dirty="0" err="1"/>
              <a:t>araç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gereçleri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 </a:t>
            </a:r>
            <a:r>
              <a:rPr lang="en-US" dirty="0" err="1" smtClean="0"/>
              <a:t>zorundadır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İşçi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işveren</a:t>
            </a:r>
            <a:r>
              <a:rPr lang="en-US" dirty="0"/>
              <a:t> </a:t>
            </a:r>
            <a:r>
              <a:rPr lang="en-US" dirty="0" err="1"/>
              <a:t>yanında</a:t>
            </a:r>
            <a:r>
              <a:rPr lang="en-US" dirty="0"/>
              <a:t> </a:t>
            </a:r>
            <a:r>
              <a:rPr lang="en-US" dirty="0" err="1"/>
              <a:t>çalışmamak</a:t>
            </a:r>
            <a:r>
              <a:rPr lang="en-US" dirty="0"/>
              <a:t>, </a:t>
            </a:r>
            <a:r>
              <a:rPr lang="en-US" dirty="0" err="1"/>
              <a:t>işverenle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etmemek</a:t>
            </a:r>
            <a:r>
              <a:rPr lang="en-US" dirty="0"/>
              <a:t>,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barışını</a:t>
            </a:r>
            <a:r>
              <a:rPr lang="en-US" dirty="0"/>
              <a:t> </a:t>
            </a:r>
            <a:r>
              <a:rPr lang="en-US" dirty="0" err="1"/>
              <a:t>bozmamak</a:t>
            </a:r>
            <a:r>
              <a:rPr lang="en-US" dirty="0"/>
              <a:t> </a:t>
            </a:r>
            <a:r>
              <a:rPr lang="en-US" dirty="0" err="1" smtClean="0"/>
              <a:t>zorundadır</a:t>
            </a:r>
            <a:r>
              <a:rPr lang="tr-TR" dirty="0" smtClean="0"/>
              <a:t>.</a:t>
            </a:r>
          </a:p>
          <a:p>
            <a:pPr lvl="3"/>
            <a:r>
              <a:rPr lang="en-US" dirty="0"/>
              <a:t>Sır </a:t>
            </a:r>
            <a:r>
              <a:rPr lang="en-US" dirty="0" err="1"/>
              <a:t>saklama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Alınan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şeyleri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27868"/>
          </a:xfrm>
        </p:spPr>
        <p:txBody>
          <a:bodyPr/>
          <a:lstStyle/>
          <a:p>
            <a:r>
              <a:rPr lang="tr-TR" dirty="0"/>
              <a:t>Tarafların </a:t>
            </a:r>
            <a:r>
              <a:rPr lang="tr-TR" dirty="0" smtClean="0"/>
              <a:t>Borçları (devam)</a:t>
            </a:r>
            <a:endParaRPr lang="tr-TR" dirty="0"/>
          </a:p>
          <a:p>
            <a:pPr lvl="1"/>
            <a:r>
              <a:rPr lang="tr-TR" dirty="0"/>
              <a:t>İşçinin b</a:t>
            </a:r>
            <a:r>
              <a:rPr lang="tr-TR" dirty="0" smtClean="0"/>
              <a:t>orçları </a:t>
            </a:r>
            <a:r>
              <a:rPr lang="tr-TR" dirty="0"/>
              <a:t>(devam</a:t>
            </a:r>
            <a:r>
              <a:rPr lang="tr-TR" dirty="0" smtClean="0"/>
              <a:t>)</a:t>
            </a:r>
          </a:p>
          <a:p>
            <a:pPr lvl="2"/>
            <a:r>
              <a:rPr lang="en-US" dirty="0" err="1"/>
              <a:t>Düzenlemelere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talimata</a:t>
            </a:r>
            <a:r>
              <a:rPr lang="en-US" dirty="0"/>
              <a:t> </a:t>
            </a:r>
            <a:r>
              <a:rPr lang="en-US" dirty="0" err="1"/>
              <a:t>uyma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endParaRPr lang="tr-TR" dirty="0" smtClean="0"/>
          </a:p>
          <a:p>
            <a:pPr lvl="1"/>
            <a:r>
              <a:rPr lang="tr-TR" dirty="0" smtClean="0"/>
              <a:t>İşverenin borçları</a:t>
            </a:r>
          </a:p>
          <a:p>
            <a:pPr lvl="2"/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3"/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 smtClean="0"/>
              <a:t>çeşitleri</a:t>
            </a:r>
            <a:endParaRPr lang="tr-TR" dirty="0" smtClean="0"/>
          </a:p>
          <a:p>
            <a:pPr lvl="3"/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 smtClean="0"/>
              <a:t>ücreti</a:t>
            </a:r>
            <a:endParaRPr lang="tr-TR" dirty="0" smtClean="0"/>
          </a:p>
          <a:p>
            <a:pPr lvl="3"/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zamanı</a:t>
            </a:r>
            <a:endParaRPr lang="tr-TR" dirty="0" smtClean="0"/>
          </a:p>
          <a:p>
            <a:pPr lvl="3"/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yeri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7057"/>
          </a:xfrm>
        </p:spPr>
        <p:txBody>
          <a:bodyPr/>
          <a:lstStyle/>
          <a:p>
            <a:r>
              <a:rPr lang="tr-TR" dirty="0" smtClean="0"/>
              <a:t>Tarafların Borçları (devam)</a:t>
            </a:r>
          </a:p>
          <a:p>
            <a:pPr lvl="1"/>
            <a:r>
              <a:rPr lang="tr-TR" dirty="0" smtClean="0"/>
              <a:t>İşverenin borçları (devam)</a:t>
            </a:r>
            <a:endParaRPr lang="tr-TR" dirty="0"/>
          </a:p>
          <a:p>
            <a:pPr lvl="2"/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3"/>
            <a:r>
              <a:rPr lang="en-US" dirty="0" err="1"/>
              <a:t>İşçiye</a:t>
            </a:r>
            <a:r>
              <a:rPr lang="en-US" dirty="0"/>
              <a:t> </a:t>
            </a:r>
            <a:r>
              <a:rPr lang="en-US" dirty="0" err="1"/>
              <a:t>ücretine</a:t>
            </a:r>
            <a:r>
              <a:rPr lang="en-US" dirty="0"/>
              <a:t> </a:t>
            </a:r>
            <a:r>
              <a:rPr lang="en-US" dirty="0" err="1"/>
              <a:t>mahsuben</a:t>
            </a:r>
            <a:r>
              <a:rPr lang="en-US" dirty="0"/>
              <a:t> </a:t>
            </a:r>
            <a:r>
              <a:rPr lang="en-US" dirty="0" err="1"/>
              <a:t>avans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yükümlülüğü</a:t>
            </a:r>
            <a:endParaRPr lang="tr-TR" dirty="0"/>
          </a:p>
          <a:p>
            <a:pPr lvl="3"/>
            <a:r>
              <a:rPr lang="en-US" dirty="0"/>
              <a:t>Takas </a:t>
            </a:r>
            <a:r>
              <a:rPr lang="en-US" dirty="0" err="1" smtClean="0"/>
              <a:t>yasağı</a:t>
            </a:r>
            <a:endParaRPr lang="tr-TR" dirty="0"/>
          </a:p>
          <a:p>
            <a:pPr lvl="3"/>
            <a:r>
              <a:rPr lang="en-US" dirty="0" err="1"/>
              <a:t>İşgörme</a:t>
            </a:r>
            <a:r>
              <a:rPr lang="en-US" dirty="0"/>
              <a:t> </a:t>
            </a:r>
            <a:r>
              <a:rPr lang="en-US" dirty="0" err="1"/>
              <a:t>ediminin</a:t>
            </a:r>
            <a:r>
              <a:rPr lang="en-US" dirty="0"/>
              <a:t> </a:t>
            </a:r>
            <a:r>
              <a:rPr lang="en-US" dirty="0" err="1"/>
              <a:t>ifasının</a:t>
            </a:r>
            <a:r>
              <a:rPr lang="en-US" dirty="0"/>
              <a:t> </a:t>
            </a:r>
            <a:r>
              <a:rPr lang="en-US" dirty="0" err="1"/>
              <a:t>engellenmesi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 smtClean="0"/>
              <a:t>ücret</a:t>
            </a:r>
            <a:endParaRPr lang="tr-TR" dirty="0"/>
          </a:p>
          <a:p>
            <a:pPr lvl="4"/>
            <a:r>
              <a:rPr lang="en-US" dirty="0" err="1"/>
              <a:t>İşverenin</a:t>
            </a:r>
            <a:r>
              <a:rPr lang="en-US" dirty="0"/>
              <a:t> </a:t>
            </a:r>
            <a:r>
              <a:rPr lang="en-US" dirty="0" err="1"/>
              <a:t>temerrüdü</a:t>
            </a:r>
            <a:r>
              <a:rPr lang="en-US" dirty="0"/>
              <a:t> </a:t>
            </a:r>
            <a:r>
              <a:rPr lang="en-US" dirty="0" err="1" smtClean="0"/>
              <a:t>hâlinde</a:t>
            </a:r>
            <a:endParaRPr lang="tr-TR" dirty="0"/>
          </a:p>
          <a:p>
            <a:pPr lvl="4"/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çalışmayı</a:t>
            </a:r>
            <a:r>
              <a:rPr lang="en-US" dirty="0"/>
              <a:t> </a:t>
            </a:r>
            <a:r>
              <a:rPr lang="en-US" dirty="0" err="1"/>
              <a:t>durdurması</a:t>
            </a:r>
            <a:r>
              <a:rPr lang="en-US" dirty="0"/>
              <a:t> </a:t>
            </a:r>
            <a:r>
              <a:rPr lang="en-US" dirty="0" err="1" smtClean="0"/>
              <a:t>hâlinde</a:t>
            </a:r>
            <a:endParaRPr lang="tr-TR" dirty="0"/>
          </a:p>
          <a:p>
            <a:pPr lvl="3"/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alacağının</a:t>
            </a:r>
            <a:r>
              <a:rPr lang="en-US" dirty="0"/>
              <a:t> </a:t>
            </a:r>
            <a:r>
              <a:rPr lang="en-US" dirty="0" err="1"/>
              <a:t>haczi</a:t>
            </a:r>
            <a:r>
              <a:rPr lang="en-US" dirty="0"/>
              <a:t>, </a:t>
            </a:r>
            <a:r>
              <a:rPr lang="en-US" dirty="0" err="1"/>
              <a:t>devri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rehnedilmesi</a:t>
            </a:r>
            <a:endParaRPr lang="tr-TR" dirty="0" smtClean="0"/>
          </a:p>
          <a:p>
            <a:pPr lvl="2"/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tr-TR" dirty="0" smtClean="0"/>
              <a:t>İş </a:t>
            </a:r>
            <a:r>
              <a:rPr lang="en-US" dirty="0" err="1"/>
              <a:t>araç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malzemelerini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endParaRPr lang="tr-TR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Tarafların Borçları (devam)</a:t>
            </a:r>
          </a:p>
          <a:p>
            <a:pPr lvl="1"/>
            <a:r>
              <a:rPr lang="tr-TR" dirty="0"/>
              <a:t>İşverenin borçları (devam</a:t>
            </a:r>
            <a:r>
              <a:rPr lang="tr-TR" dirty="0" smtClean="0"/>
              <a:t>)</a:t>
            </a:r>
          </a:p>
          <a:p>
            <a:pPr lvl="2"/>
            <a:r>
              <a:rPr lang="en-US" dirty="0" err="1"/>
              <a:t>Giderleri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İşverenin</a:t>
            </a:r>
            <a:r>
              <a:rPr lang="en-US" dirty="0"/>
              <a:t> </a:t>
            </a:r>
            <a:r>
              <a:rPr lang="en-US" dirty="0" err="1"/>
              <a:t>işçiyi</a:t>
            </a:r>
            <a:r>
              <a:rPr lang="en-US" dirty="0"/>
              <a:t> </a:t>
            </a:r>
            <a:r>
              <a:rPr lang="en-US" dirty="0" err="1"/>
              <a:t>gözetme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kişiliğini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Tatil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belgesi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Sınaî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fikrî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hakkına</a:t>
            </a:r>
            <a:r>
              <a:rPr lang="en-US" dirty="0"/>
              <a:t> </a:t>
            </a:r>
            <a:r>
              <a:rPr lang="en-US" dirty="0" err="1"/>
              <a:t>saygı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r>
              <a:rPr lang="tr-TR" dirty="0" smtClean="0"/>
              <a:t>Hizmet İlişkisinin Devri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hizmet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Hizmet Sözleşmesinin Sona Ermesi</a:t>
            </a:r>
          </a:p>
          <a:p>
            <a:pPr lvl="1"/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err="1" smtClean="0"/>
              <a:t>Belir</a:t>
            </a:r>
            <a:r>
              <a:rPr lang="tr-TR" dirty="0" smtClean="0"/>
              <a:t>siz</a:t>
            </a:r>
            <a:r>
              <a:rPr lang="en-US" dirty="0" smtClean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r>
              <a:rPr lang="en-US" dirty="0"/>
              <a:t> </a:t>
            </a:r>
            <a:endParaRPr lang="tr-TR" dirty="0"/>
          </a:p>
          <a:p>
            <a:pPr lvl="1"/>
            <a:r>
              <a:rPr lang="en-US" dirty="0" err="1" smtClean="0"/>
              <a:t>İşçinin</a:t>
            </a:r>
            <a:r>
              <a:rPr lang="en-US" dirty="0" smtClean="0"/>
              <a:t>, </a:t>
            </a:r>
            <a:r>
              <a:rPr lang="en-US" dirty="0" err="1" smtClean="0"/>
              <a:t>fesih</a:t>
            </a:r>
            <a:r>
              <a:rPr lang="en-US" dirty="0" smtClean="0"/>
              <a:t> </a:t>
            </a:r>
            <a:r>
              <a:rPr lang="en-US" dirty="0" err="1" smtClean="0"/>
              <a:t>hakk</a:t>
            </a:r>
            <a:r>
              <a:rPr lang="tr-TR" dirty="0" err="1" smtClean="0"/>
              <a:t>ını</a:t>
            </a:r>
            <a:r>
              <a:rPr lang="en-US" dirty="0" smtClean="0"/>
              <a:t>n </a:t>
            </a:r>
            <a:r>
              <a:rPr lang="en-US" dirty="0" err="1" smtClean="0"/>
              <a:t>kötüye</a:t>
            </a:r>
            <a:r>
              <a:rPr lang="en-US" dirty="0" smtClean="0"/>
              <a:t> </a:t>
            </a:r>
            <a:r>
              <a:rPr lang="en-US" dirty="0" err="1" smtClean="0"/>
              <a:t>kullan</a:t>
            </a:r>
            <a:r>
              <a:rPr lang="tr-TR" dirty="0" err="1" smtClean="0"/>
              <a:t>ılmasın</a:t>
            </a:r>
            <a:r>
              <a:rPr lang="en-US" dirty="0" smtClean="0"/>
              <a:t>a </a:t>
            </a:r>
            <a:r>
              <a:rPr lang="en-US" dirty="0" err="1" smtClean="0"/>
              <a:t>karş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korunmas</a:t>
            </a:r>
            <a:r>
              <a:rPr lang="tr-TR" dirty="0" smtClean="0"/>
              <a:t>ı</a:t>
            </a:r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hakl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sebeplerle</a:t>
            </a:r>
            <a:r>
              <a:rPr lang="en-US" dirty="0" smtClean="0"/>
              <a:t> </a:t>
            </a:r>
            <a:r>
              <a:rPr lang="en-US" dirty="0" err="1" smtClean="0"/>
              <a:t>derhâl</a:t>
            </a:r>
            <a:r>
              <a:rPr lang="en-US" dirty="0" smtClean="0"/>
              <a:t> </a:t>
            </a:r>
            <a:r>
              <a:rPr lang="en-US" dirty="0" err="1" smtClean="0"/>
              <a:t>feshi</a:t>
            </a:r>
            <a:r>
              <a:rPr lang="en-US" dirty="0" smtClean="0"/>
              <a:t> </a:t>
            </a:r>
            <a:endParaRPr lang="tr-TR" dirty="0" smtClean="0"/>
          </a:p>
          <a:p>
            <a:pPr lvl="2"/>
            <a:r>
              <a:rPr lang="en-US" dirty="0" err="1"/>
              <a:t>İşverenin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güçsüzlüğüne</a:t>
            </a:r>
            <a:r>
              <a:rPr lang="en-US" dirty="0"/>
              <a:t> </a:t>
            </a:r>
            <a:r>
              <a:rPr lang="en-US" dirty="0" err="1" smtClean="0"/>
              <a:t>düşmesi</a:t>
            </a:r>
            <a:endParaRPr lang="tr-TR" dirty="0"/>
          </a:p>
          <a:p>
            <a:pPr lvl="2"/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başlamaması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 smtClean="0"/>
              <a:t>bırakması</a:t>
            </a:r>
            <a:endParaRPr lang="tr-TR" dirty="0"/>
          </a:p>
          <a:p>
            <a:pPr lvl="2"/>
            <a:r>
              <a:rPr lang="en-US" dirty="0" err="1"/>
              <a:t>İşçinin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işverenin</a:t>
            </a:r>
            <a:r>
              <a:rPr lang="en-US" dirty="0"/>
              <a:t> </a:t>
            </a:r>
            <a:r>
              <a:rPr lang="en-US" dirty="0" err="1" smtClean="0"/>
              <a:t>ölümü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8544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1382</TotalTime>
  <Words>424</Words>
  <Application>Microsoft Office PowerPoint</Application>
  <PresentationFormat>Geniş ekran</PresentationFormat>
  <Paragraphs>84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BORÇLAR HUKUKU ÖZEL HÜKÜMLER</vt:lpstr>
      <vt:lpstr>Genel hizmet sözleşmesi</vt:lpstr>
      <vt:lpstr>Genel hizmet sözleşmesi</vt:lpstr>
      <vt:lpstr>Genel hizmet sözleşmesi</vt:lpstr>
      <vt:lpstr>Genel hizmet sözleşmesi</vt:lpstr>
      <vt:lpstr>Genel hizmet sözleşmesi</vt:lpstr>
      <vt:lpstr>Genel hizmet sözleşmesi</vt:lpstr>
      <vt:lpstr>Genel hizmet sözleşmesi</vt:lpstr>
      <vt:lpstr>Genel hizmet sözleşmesi</vt:lpstr>
      <vt:lpstr>Genel hizmet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2021-03-22T11:11:44Z</dcterms:modified>
</cp:coreProperties>
</file>