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596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54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3612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383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6160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9717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6270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315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710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081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4837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1693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137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900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369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7033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1340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 txBox="1">
            <a:spLocks/>
          </p:cNvSpPr>
          <p:nvPr/>
        </p:nvSpPr>
        <p:spPr>
          <a:xfrm>
            <a:off x="1371254" y="2453656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01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1227891" y="2869757"/>
            <a:ext cx="46429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Sersemletme veya bayıltma yolu ile avcılık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Sıkıştıran ve yaralayan aletler ile avcılık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Tuzaklar ve Kapanlar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Ağlar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Olta ile avcılık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  <p:pic>
        <p:nvPicPr>
          <p:cNvPr id="4098" name="Picture 2" descr="trol balık ile ilgili görsel sonucu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806" y="2747016"/>
            <a:ext cx="4463936" cy="30959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Unvan 1"/>
          <p:cNvSpPr txBox="1">
            <a:spLocks/>
          </p:cNvSpPr>
          <p:nvPr/>
        </p:nvSpPr>
        <p:spPr>
          <a:xfrm>
            <a:off x="1138499" y="1231685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416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138499" y="1231685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479320" y="2472885"/>
            <a:ext cx="984261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1. Sersemletme veya Bayıltma ile Avcılık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Yöntemin esası, balığın bayılarak veya sersemleyerek kaçamayacak duruma gelmesidir. Kimyasal madde ve elektrikle avcılık ülkemizde yasaktır.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596043" y="4089862"/>
            <a:ext cx="63259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Mekanik Bayıltıcılar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Taş, sopa, balta gibi mekanik, ayrıca dinamit kullanımı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Kimyasal bayıltıcılar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İhtiyotoksik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bitkilerden elde edilen maddelerin kullanımı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525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138499" y="1231685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479321" y="2472885"/>
            <a:ext cx="6085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2. Sıkıştıran ve Yaralayan Aletlerle Yapılan Avcılık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1238598" y="3062778"/>
            <a:ext cx="63259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Zıpkınla avcılık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Büyük balıkların avcılığında ve sportif balıkçılıkta yaygın kullanılır. Balıkları görüldüğü noktada bastırmak veya fırlatmak yolu ile kaçmalarına engel olunur.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Tüfekle avcılık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İri balıkları yaralamak ve öldürmek amacı ile mermi ile vurulmasıdır. 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891" y="1957961"/>
            <a:ext cx="3271059" cy="19581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657" y="4240424"/>
            <a:ext cx="3366654" cy="19368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" name="Metin kutusu 9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585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138499" y="1231685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479321" y="2472885"/>
            <a:ext cx="31180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2. Tuzaklar ve Kapanlar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1137326" y="3876839"/>
            <a:ext cx="63259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Dalyanlar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Deniz, göl ve ırmak ağızlarında su ürünlerimi avlamak amacı ile sabit veya yüzer halde kurulan tesislerdir. Büyük gruplar halinde göç eden balıklar, yolları üzerine kurulmuş Avlu ve Kuzuluk denen tuzaklara çekilir. 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Tüfekle avcılık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İri balıkları yaralamak ve öldürmek amacı ile mermi ile vurulmasıdır. 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137327" y="2995376"/>
            <a:ext cx="64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Kapanlar avın serbestçe içeri girdikleri, fakat çıkmalarına engel olunan düzenlemelerdir.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7226" y="4302270"/>
            <a:ext cx="3028742" cy="1655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213" y="2569321"/>
            <a:ext cx="3264901" cy="16287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" name="Metin kutusu 9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988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415853" y="2580886"/>
            <a:ext cx="31180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2. Tuzaklar ve Kapanlar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1415853" y="3150616"/>
            <a:ext cx="94738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Çömlekler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Çömlekler boyunlu ve deliklidirler, halat üzerine kösteklerle bağlanır, ahtapot yakalamaya yarar.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Sepetler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Bir boğaz, gövde ve arkasındaki kepekten oluşmaktadır.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Küfeler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Deniz kıyısında ıstakoz ve böcek avında kullanılır.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Sığınma kapanları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Sığ suda karides avında kullanılır.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582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365976" y="2676791"/>
            <a:ext cx="947382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Pinterler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Metal veya ağaç çemberlere takılmış konik yapıda ki ağların iç içe eklenmesi ve çember aralarının ağ ile kapatılması sonucu hazırlanan araçlardır.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Tek ağızlı 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pinter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Tek germeli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Çift germeli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Çift ağızlı 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pinter</a:t>
            </a: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743" y="4267786"/>
            <a:ext cx="4748844" cy="1409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Metin kutusu 8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6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479321" y="2472885"/>
            <a:ext cx="31180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3. Hava Kapanları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1343853" y="3922005"/>
            <a:ext cx="63259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Kutu tuzaklar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Kayık tuzaklar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Sal tuzaklar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Üstü örtülü tuzaklar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1462388" y="3105112"/>
            <a:ext cx="9664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Bazı balıklar sıkıştırılınca bir engele takılınca veya herhangi bir tehlikede sudan dışarı fırlarlar su yüzeyine kurulan kapanlara hava kapanı denir.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12. 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351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492</TotalTime>
  <Words>362</Words>
  <Application>Microsoft Office PowerPoint</Application>
  <PresentationFormat>Geniş ekran</PresentationFormat>
  <Paragraphs>63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Bodoni MT Poster Compressed</vt:lpstr>
      <vt:lpstr>Garamond</vt:lpstr>
      <vt:lpstr>Trebuchet MS</vt:lpstr>
      <vt:lpstr>Wingdings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Akasya Topçu</dc:creator>
  <cp:lastModifiedBy>Akasya Topçu</cp:lastModifiedBy>
  <cp:revision>72</cp:revision>
  <dcterms:created xsi:type="dcterms:W3CDTF">2017-06-01T08:33:22Z</dcterms:created>
  <dcterms:modified xsi:type="dcterms:W3CDTF">2018-04-30T13:48:45Z</dcterms:modified>
</cp:coreProperties>
</file>