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7" r:id="rId6"/>
    <p:sldId id="1088" r:id="rId7"/>
    <p:sldId id="1093" r:id="rId8"/>
    <p:sldId id="1094" r:id="rId9"/>
    <p:sldId id="1095" r:id="rId10"/>
    <p:sldId id="1096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54" d="100"/>
          <a:sy n="54" d="100"/>
        </p:scale>
        <p:origin x="258" y="7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Miras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(2-0)2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Tuğçe Oral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Fakültesi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ÖLÜME BAĞLI TASARRUFLAR- 2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Okuma yazma iktidarı bulunan kimselerin yapabilecekleri resmi vasiyetname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Okuma yazma iktidarı bulunmayan veya vasiyetname metnini okumayanların yapabilecekleri resmi vasiyetname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RESMİ VASİYETNAME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2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Vasiyetçi son arzularını resmi memura bildirir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Resmi memur çeşitli sorular sorarak vasiyetnameyi </a:t>
            </a:r>
            <a:r>
              <a:rPr lang="tr-TR" dirty="0" err="1"/>
              <a:t>vasiyetçinin</a:t>
            </a:r>
            <a:r>
              <a:rPr lang="tr-TR" dirty="0"/>
              <a:t> arzularına ve hukuka uygun hale getirir.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Resmi memur tarafından hazırlanan vasiyetname metni okunması için </a:t>
            </a:r>
            <a:r>
              <a:rPr lang="tr-TR" dirty="0" err="1"/>
              <a:t>vasiyetçiye</a:t>
            </a:r>
            <a:r>
              <a:rPr lang="tr-TR" dirty="0"/>
              <a:t> verilir.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Vasiyetçi okuduktan sonra el yazısı ile imzalar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OKUMA YAZMA İKTİDARI BULUNAN KİMSELERİN YAPABİLECEKLERİ RESMİ VASİYETNAME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16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Sonra resmi memur  tarih koyarak imzasını atar.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Memur tarafından tarih ve imza konulduktan sonra </a:t>
            </a:r>
            <a:r>
              <a:rPr lang="tr-TR" dirty="0" err="1"/>
              <a:t>vasiyetçi</a:t>
            </a:r>
            <a:r>
              <a:rPr lang="tr-TR" dirty="0"/>
              <a:t> vasiyetnameyi okuduğunu ve bunun son arzularına uygun olduğunu resmi memur ve iki tanık önünde beyan eder.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OKUMA YAZMA İKTİDARI BULUNAN KİMSELERİN YAPABİLECEKLERİ RESMİ VASİYETNAME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24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Vasiyetçi son arzularını resmi memura bildirir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Resmi memur çeşitli sorular sorarak vasiyetnameyi </a:t>
            </a:r>
            <a:r>
              <a:rPr lang="tr-TR" dirty="0" err="1"/>
              <a:t>vasiyetçinin</a:t>
            </a:r>
            <a:r>
              <a:rPr lang="tr-TR" dirty="0"/>
              <a:t> arzularına ve hukuka uygun hale getirir ve vasiyetnameyi hazırlar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Resmi memur hazırlamış olduğu vasiyetname metnini iki tanık önünde </a:t>
            </a:r>
            <a:r>
              <a:rPr lang="tr-TR" dirty="0" err="1"/>
              <a:t>vasiyetçiye</a:t>
            </a:r>
            <a:r>
              <a:rPr lang="tr-TR" dirty="0"/>
              <a:t> okur.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Okunan senedin arzu ve iradelerine uygun olduğunu </a:t>
            </a:r>
            <a:r>
              <a:rPr lang="tr-TR" dirty="0" err="1"/>
              <a:t>vasiyetçi</a:t>
            </a:r>
            <a:r>
              <a:rPr lang="tr-TR" dirty="0"/>
              <a:t> iki tanık önünde resmi memura beyan eder.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OKUMA YAZMA İKTİDARI BULUNAN KİMSELERİN YAPABİLECEKLERİ RESMİ VASİYETNAME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94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Vasiyetname resmi memur tarafından tarih konularak imzalanır.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Son olarak iki tanık şerh vererek vasiyetnameyi imzalar. Bu şerhte: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 smtClean="0"/>
              <a:t>1- </a:t>
            </a:r>
            <a:r>
              <a:rPr lang="tr-TR" dirty="0" err="1" smtClean="0"/>
              <a:t>Vasiyetçinin</a:t>
            </a:r>
            <a:r>
              <a:rPr lang="tr-TR" dirty="0" smtClean="0"/>
              <a:t> </a:t>
            </a:r>
            <a:r>
              <a:rPr lang="tr-TR" dirty="0"/>
              <a:t>vasiyet ehliyetine sahip olduğunun </a:t>
            </a:r>
            <a:r>
              <a:rPr lang="tr-TR" dirty="0" smtClean="0"/>
              <a:t>belirtilmesi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 smtClean="0"/>
              <a:t>2-Vasiyetname </a:t>
            </a:r>
            <a:r>
              <a:rPr lang="tr-TR" dirty="0"/>
              <a:t>metninin kendileri önünde resmi memur tarafından okunduğu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 smtClean="0"/>
              <a:t>3- Okunan </a:t>
            </a:r>
            <a:r>
              <a:rPr lang="tr-TR" dirty="0"/>
              <a:t>metnin son arzularına uygun olduğunun </a:t>
            </a:r>
            <a:r>
              <a:rPr lang="tr-TR" dirty="0" err="1"/>
              <a:t>vasiyetçinin</a:t>
            </a:r>
            <a:r>
              <a:rPr lang="tr-TR" dirty="0"/>
              <a:t> kendilerinin önünde beyan ettiğini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Yazmaları gerekir.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OKUMA YAZMA İKTİDARI BULUNAN KİMSELERİN YAPABİLECEKLERİ RESMİ VASİYETNAME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07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Şerhin tanıklarca elle yazılması zorunlu değildir. Ancak imzanın elle atılması şarttır.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Vasiyetçi mühür kullanmaz, parmak izi bırakmaz.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OKUMA YAZMA İKTİDARI BULUNAN KİMSELERİN YAPABİLECEKLERİ RESMİ VASİYETNAME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01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12506</TotalTime>
  <Words>271</Words>
  <Application>Microsoft Office PowerPoint</Application>
  <PresentationFormat>Ekran Gösterisi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818</cp:revision>
  <cp:lastPrinted>2016-10-24T07:53:35Z</cp:lastPrinted>
  <dcterms:created xsi:type="dcterms:W3CDTF">2016-09-18T09:35:24Z</dcterms:created>
  <dcterms:modified xsi:type="dcterms:W3CDTF">2020-02-25T12:38:57Z</dcterms:modified>
</cp:coreProperties>
</file>