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2" r:id="rId2"/>
    <p:sldId id="266" r:id="rId3"/>
    <p:sldId id="268" r:id="rId4"/>
    <p:sldId id="270" r:id="rId5"/>
    <p:sldId id="27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15"/>
  </p:normalViewPr>
  <p:slideViewPr>
    <p:cSldViewPr snapToGrid="0" snapToObjects="1">
      <p:cViewPr varScale="1">
        <p:scale>
          <a:sx n="81" d="100"/>
          <a:sy n="81" d="100"/>
        </p:scale>
        <p:origin x="9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AD606F2-334C-FD44-BCF6-281FFC922CB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A8B5CD1-C676-D546-9375-756CFED476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3CE5ADC-4397-9340-9E6D-6DD1B7F9A300}"/>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AF8D8F1E-BE48-AE43-8334-9297F1E9753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A5F5F9-2EFB-924F-A5C4-D088684B20D9}"/>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305261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6991C0-9016-C04A-9604-31A184AC9C1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F2BD5EC-38D0-1B48-8E5F-928C03224D93}"/>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C7E11BE8-7BD2-F641-90FE-CC98FD015407}"/>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A2D814A5-020E-4048-A923-085EF328E53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FAA0F5E-046F-3942-9FB9-C3C1E84AC5C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117548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C628826-B184-254D-ADA6-725CD1CF818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5CCDF4A-B920-214E-A457-485DBE9C9AA4}"/>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71EB222A-5E58-724B-9BA2-40294B271C21}"/>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EAA010E0-D1D3-A34D-8D98-A8CD6C27FB6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A30CA5-E9BA-A940-BB43-4E40A4F59C4E}"/>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4269244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BAAEF6D-7817-3649-934B-6AA4167CE9F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4547D5A-00BC-D44D-A6AE-568564895D42}"/>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E2E04A41-EE48-ED48-8A95-E18CD9BC3304}"/>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F4A93A97-FA70-7442-A058-EED3CFC6526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6255A52-A528-0F49-8BA4-E82B671ABB09}"/>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268790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D62FE5-7486-C848-B867-C6D056529AA7}"/>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DC837E4-FB0C-C544-8CC9-37B4493EB5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6FB0B89E-1C02-4345-9E46-FA02FFDF010D}"/>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9FDFFC5C-6FE1-EF41-B981-8D1CA1A16A2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305D3D-3BFB-CD46-ABCB-B21EC8D8662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252210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8DE6FB-1ED9-664F-82B2-CFA8D98D288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E8E7F79-5AA5-2341-88C5-80EA0B4DAA20}"/>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D4890AF8-6720-7A4E-9FBF-2F643E104F51}"/>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B8FD9E1F-D2BD-EC43-8601-1F63B76BBC90}"/>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4E76C522-6899-D54B-B69E-51EC6EE374D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E1C433A-A7B7-4B4F-8F58-9B4754B339DE}"/>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3609267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9A28559-5C27-9644-98F3-B78F3AD5BFB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B0A43DB-157A-8E40-9B09-968591F114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360802D8-1287-4F45-8B45-C0BE8D50FAE1}"/>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98AB2087-A41A-7443-9C31-42DB7128B5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52C2AC54-A4C2-704D-A62D-C38653FEC8EB}"/>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935A774A-39BE-5D4A-8F0B-3C1853396DE8}"/>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8" name="Alt Bilgi Yer Tutucusu 7">
            <a:extLst>
              <a:ext uri="{FF2B5EF4-FFF2-40B4-BE49-F238E27FC236}">
                <a16:creationId xmlns:a16="http://schemas.microsoft.com/office/drawing/2014/main" id="{9F21F1E2-652E-2B48-B440-89D00C2C4E7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B11947A-9923-D043-AA26-9F7C5C2B55A1}"/>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934618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42C13B1-FA42-9445-B1F1-B0CCEC7D196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875A5FE-BA93-2446-A9F7-E10D25E96F8B}"/>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4" name="Alt Bilgi Yer Tutucusu 3">
            <a:extLst>
              <a:ext uri="{FF2B5EF4-FFF2-40B4-BE49-F238E27FC236}">
                <a16:creationId xmlns:a16="http://schemas.microsoft.com/office/drawing/2014/main" id="{1ED76ED0-0078-C744-9211-01C905D0A93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6AB3BEA-6EEB-E444-A610-AC6FCBB5EB9C}"/>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530560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897B376-A3A7-1240-AD64-3500B4D72311}"/>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3" name="Alt Bilgi Yer Tutucusu 2">
            <a:extLst>
              <a:ext uri="{FF2B5EF4-FFF2-40B4-BE49-F238E27FC236}">
                <a16:creationId xmlns:a16="http://schemas.microsoft.com/office/drawing/2014/main" id="{01C9CCE9-45D4-CD4A-A3D3-B952C1AA415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F584DE4-5019-B147-AAA3-CC1A421B86C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015008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54C917F-D7D8-984D-8E45-FE9487621FA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E032104-2E90-7247-A605-46E1ABDAEE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B2470A48-5DFC-0846-B144-E4200CA7F4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9BE921C1-AC2D-6546-8575-1CA7CDF7F73A}"/>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6D842229-FBF0-5243-B34A-25E0991D3C2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E54674D-578E-FD4B-A18F-F4187D034F82}"/>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1199019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5DCBFE8-964A-8040-B542-04EF6864129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372B57D3-381C-5A44-9E56-6F4DC14FC1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FE461B3-E221-BD4B-A481-500A931E31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ECBF39F9-F220-9942-B720-28B180BF474A}"/>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7A5A12F9-5ED3-B644-A38D-FE413CBF8C8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B06ACB5-E50F-C940-B55B-9F1B529197DD}"/>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964832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4D177C62-F625-1942-954B-76E8964EF1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CECCA94-2BE1-3345-939B-ABF8AAA5F1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5D87E41B-7DB7-7046-BC60-1123552CD1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1072E18A-F636-2547-9169-907699FA71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F5DA1D8-2C7D-A84B-8B96-BDC42649E5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C8515-3A04-2542-BD07-C9DD8ECE7ACC}" type="slidenum">
              <a:rPr lang="tr-TR" smtClean="0"/>
              <a:t>‹#›</a:t>
            </a:fld>
            <a:endParaRPr lang="tr-TR"/>
          </a:p>
        </p:txBody>
      </p:sp>
    </p:spTree>
    <p:extLst>
      <p:ext uri="{BB962C8B-B14F-4D97-AF65-F5344CB8AC3E}">
        <p14:creationId xmlns:p14="http://schemas.microsoft.com/office/powerpoint/2010/main" val="1625593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87532"/>
            <a:ext cx="10515600" cy="4989431"/>
          </a:xfrm>
        </p:spPr>
        <p:txBody>
          <a:bodyPr/>
          <a:lstStyle/>
          <a:p>
            <a:pPr marL="0" indent="0" algn="ctr">
              <a:buNone/>
            </a:pPr>
            <a:r>
              <a:rPr lang="tr-TR" sz="4800" b="1" dirty="0" smtClean="0"/>
              <a:t>-11-</a:t>
            </a:r>
          </a:p>
          <a:p>
            <a:pPr marL="0" indent="0" algn="ctr">
              <a:buNone/>
            </a:pPr>
            <a:r>
              <a:rPr lang="tr-TR" sz="4800" b="1" dirty="0" smtClean="0"/>
              <a:t>ÖLÜM </a:t>
            </a:r>
            <a:r>
              <a:rPr lang="tr-TR" sz="4800" b="1" dirty="0"/>
              <a:t>SONRASI HAYAT</a:t>
            </a:r>
          </a:p>
          <a:p>
            <a:endParaRPr lang="tr-TR" dirty="0"/>
          </a:p>
        </p:txBody>
      </p:sp>
    </p:spTree>
    <p:extLst>
      <p:ext uri="{BB962C8B-B14F-4D97-AF65-F5344CB8AC3E}">
        <p14:creationId xmlns:p14="http://schemas.microsoft.com/office/powerpoint/2010/main" val="3632696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722B27C-4276-D846-8304-37ACB7E2226D}"/>
              </a:ext>
            </a:extLst>
          </p:cNvPr>
          <p:cNvSpPr>
            <a:spLocks noGrp="1"/>
          </p:cNvSpPr>
          <p:nvPr>
            <p:ph idx="1"/>
          </p:nvPr>
        </p:nvSpPr>
        <p:spPr>
          <a:xfrm>
            <a:off x="977462" y="798785"/>
            <a:ext cx="10376337" cy="5378177"/>
          </a:xfrm>
        </p:spPr>
        <p:txBody>
          <a:bodyPr>
            <a:normAutofit/>
          </a:bodyPr>
          <a:lstStyle/>
          <a:p>
            <a:pPr marL="0" indent="0" algn="ctr">
              <a:lnSpc>
                <a:spcPct val="100000"/>
              </a:lnSpc>
              <a:spcAft>
                <a:spcPts val="1200"/>
              </a:spcAft>
              <a:buNone/>
            </a:pPr>
            <a:endParaRPr lang="tr-TR" b="1" dirty="0"/>
          </a:p>
          <a:p>
            <a:pPr algn="just">
              <a:lnSpc>
                <a:spcPct val="100000"/>
              </a:lnSpc>
              <a:spcAft>
                <a:spcPts val="1200"/>
              </a:spcAft>
            </a:pPr>
            <a:r>
              <a:rPr lang="tr-TR" dirty="0" smtClean="0"/>
              <a:t>İnsan </a:t>
            </a:r>
            <a:r>
              <a:rPr lang="tr-TR" dirty="0"/>
              <a:t>hayatının ölümle sona ermediği düşüncesi, teistik dinlerdeki temel kabullerden birisidir. İslam dininde ahiret inancı, temel iman esaslarından biri olup, çoğu kez Tanrı ile iman bile beraber zikredilecek kadar önem taşır.</a:t>
            </a:r>
          </a:p>
          <a:p>
            <a:pPr algn="just">
              <a:lnSpc>
                <a:spcPct val="100000"/>
              </a:lnSpc>
              <a:spcAft>
                <a:spcPts val="1200"/>
              </a:spcAft>
            </a:pPr>
            <a:r>
              <a:rPr lang="tr-TR" dirty="0"/>
              <a:t>Ölüm sonrası hayatın mahiyeti konusunda Müslüman düşünürler arasında bazı görüş ayrılıkları mevcuttur.</a:t>
            </a:r>
          </a:p>
          <a:p>
            <a:pPr algn="just">
              <a:lnSpc>
                <a:spcPct val="100000"/>
              </a:lnSpc>
              <a:spcAft>
                <a:spcPts val="1200"/>
              </a:spcAft>
            </a:pPr>
            <a:r>
              <a:rPr lang="tr-TR" dirty="0"/>
              <a:t>Bu konudaki görüş ayrılıklarını sağlıklı bir şekilde değerlendirmek için kişisel kimlik hakkındaki görüşlerden haberdar olmak gerekir.</a:t>
            </a:r>
          </a:p>
          <a:p>
            <a:pPr algn="just">
              <a:lnSpc>
                <a:spcPct val="100000"/>
              </a:lnSpc>
              <a:spcAft>
                <a:spcPts val="1200"/>
              </a:spcAft>
            </a:pPr>
            <a:endParaRPr lang="tr-TR" b="1" dirty="0"/>
          </a:p>
          <a:p>
            <a:pPr algn="just">
              <a:lnSpc>
                <a:spcPct val="100000"/>
              </a:lnSpc>
              <a:spcAft>
                <a:spcPts val="1200"/>
              </a:spcAft>
            </a:pPr>
            <a:endParaRPr lang="tr-TR" b="1" dirty="0"/>
          </a:p>
        </p:txBody>
      </p:sp>
    </p:spTree>
    <p:extLst>
      <p:ext uri="{BB962C8B-B14F-4D97-AF65-F5344CB8AC3E}">
        <p14:creationId xmlns:p14="http://schemas.microsoft.com/office/powerpoint/2010/main" val="2163882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241E64B-8B5B-014A-9B5B-A4D16FC446C1}"/>
              </a:ext>
            </a:extLst>
          </p:cNvPr>
          <p:cNvSpPr>
            <a:spLocks noGrp="1"/>
          </p:cNvSpPr>
          <p:nvPr>
            <p:ph idx="1"/>
          </p:nvPr>
        </p:nvSpPr>
        <p:spPr>
          <a:xfrm>
            <a:off x="879676" y="868101"/>
            <a:ext cx="10474124" cy="5308862"/>
          </a:xfrm>
        </p:spPr>
        <p:txBody>
          <a:bodyPr>
            <a:normAutofit lnSpcReduction="10000"/>
          </a:bodyPr>
          <a:lstStyle/>
          <a:p>
            <a:pPr marL="0" indent="0" algn="ctr">
              <a:lnSpc>
                <a:spcPct val="100000"/>
              </a:lnSpc>
              <a:spcAft>
                <a:spcPts val="1200"/>
              </a:spcAft>
              <a:buNone/>
            </a:pPr>
            <a:r>
              <a:rPr lang="tr-TR" sz="3600" b="1" dirty="0"/>
              <a:t>Kişisel Kimlik Meselesi</a:t>
            </a:r>
          </a:p>
          <a:p>
            <a:pPr algn="just">
              <a:lnSpc>
                <a:spcPct val="100000"/>
              </a:lnSpc>
              <a:spcAft>
                <a:spcPts val="1200"/>
              </a:spcAft>
            </a:pPr>
            <a:r>
              <a:rPr lang="tr-TR" dirty="0"/>
              <a:t>Ölüm sonrası hayatın mahiyetine yönelik söylemlerde bulunmak için insanın ne ile insan olduğu, insanın kişisel kimliğini/benliğini sağlayan temel ölçütün ne olduğu gibi soruları cevaplamak gerekir.</a:t>
            </a:r>
          </a:p>
          <a:p>
            <a:pPr algn="just">
              <a:lnSpc>
                <a:spcPct val="100000"/>
              </a:lnSpc>
              <a:spcAft>
                <a:spcPts val="1200"/>
              </a:spcAft>
            </a:pPr>
            <a:r>
              <a:rPr lang="tr-TR" dirty="0"/>
              <a:t>Kişisel kimlik konusunda üç kriter ön plana çıkmaktadır: </a:t>
            </a:r>
          </a:p>
          <a:p>
            <a:pPr algn="just">
              <a:lnSpc>
                <a:spcPct val="100000"/>
              </a:lnSpc>
              <a:spcAft>
                <a:spcPts val="1200"/>
              </a:spcAft>
            </a:pPr>
            <a:r>
              <a:rPr lang="tr-TR" b="1" dirty="0"/>
              <a:t>Beden Kriteri:</a:t>
            </a:r>
            <a:r>
              <a:rPr lang="tr-TR" dirty="0"/>
              <a:t> Buna göre, insan bedeni-fiziki özellikleri ile insandır.</a:t>
            </a:r>
          </a:p>
          <a:p>
            <a:pPr algn="just">
              <a:lnSpc>
                <a:spcPct val="100000"/>
              </a:lnSpc>
              <a:spcAft>
                <a:spcPts val="1200"/>
              </a:spcAft>
            </a:pPr>
            <a:r>
              <a:rPr lang="tr-TR" b="1" dirty="0"/>
              <a:t>Hafıza Kriteri: </a:t>
            </a:r>
            <a:r>
              <a:rPr lang="tr-TR" dirty="0"/>
              <a:t>Bu yaklaşıma göre, kişinin ayniyetini koruyabilmesi için bellek-hafıza sürekliliğine sahip olması gerekir.</a:t>
            </a:r>
          </a:p>
          <a:p>
            <a:pPr algn="just">
              <a:lnSpc>
                <a:spcPct val="100000"/>
              </a:lnSpc>
              <a:spcAft>
                <a:spcPts val="1200"/>
              </a:spcAft>
            </a:pPr>
            <a:r>
              <a:rPr lang="tr-TR" b="1" dirty="0"/>
              <a:t>Nefs Kriteri:</a:t>
            </a:r>
            <a:r>
              <a:rPr lang="tr-TR" dirty="0"/>
              <a:t> İnsanın kişisel kimliğinin temeli </a:t>
            </a:r>
            <a:r>
              <a:rPr lang="tr-TR" dirty="0" err="1"/>
              <a:t>nefstir</a:t>
            </a:r>
            <a:r>
              <a:rPr lang="tr-TR" dirty="0"/>
              <a:t>.</a:t>
            </a:r>
          </a:p>
        </p:txBody>
      </p:sp>
    </p:spTree>
    <p:extLst>
      <p:ext uri="{BB962C8B-B14F-4D97-AF65-F5344CB8AC3E}">
        <p14:creationId xmlns:p14="http://schemas.microsoft.com/office/powerpoint/2010/main" val="2106115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ABED6A8-EF3D-7A47-AB20-6E36A12F5BB8}"/>
              </a:ext>
            </a:extLst>
          </p:cNvPr>
          <p:cNvSpPr>
            <a:spLocks noGrp="1"/>
          </p:cNvSpPr>
          <p:nvPr>
            <p:ph idx="1"/>
          </p:nvPr>
        </p:nvSpPr>
        <p:spPr>
          <a:xfrm>
            <a:off x="924910" y="977462"/>
            <a:ext cx="10428890" cy="5199501"/>
          </a:xfrm>
        </p:spPr>
        <p:txBody>
          <a:bodyPr>
            <a:normAutofit/>
          </a:bodyPr>
          <a:lstStyle/>
          <a:p>
            <a:pPr algn="just">
              <a:lnSpc>
                <a:spcPct val="100000"/>
              </a:lnSpc>
              <a:spcAft>
                <a:spcPts val="1200"/>
              </a:spcAft>
            </a:pPr>
            <a:r>
              <a:rPr lang="tr-TR" dirty="0"/>
              <a:t>Teist gelenekte ölüm sonrası hayatın nasıl gerçekleşeceğine </a:t>
            </a:r>
            <a:r>
              <a:rPr lang="tr-TR"/>
              <a:t>dair </a:t>
            </a:r>
            <a:r>
              <a:rPr lang="tr-TR" smtClean="0"/>
              <a:t>üç </a:t>
            </a:r>
            <a:r>
              <a:rPr lang="tr-TR" dirty="0"/>
              <a:t>temel görüş mevcuttur:</a:t>
            </a:r>
          </a:p>
          <a:p>
            <a:pPr algn="just">
              <a:lnSpc>
                <a:spcPct val="100000"/>
              </a:lnSpc>
              <a:spcAft>
                <a:spcPts val="1200"/>
              </a:spcAft>
            </a:pPr>
            <a:r>
              <a:rPr lang="tr-TR" dirty="0"/>
              <a:t>Bunlardan ilki, </a:t>
            </a:r>
            <a:r>
              <a:rPr lang="tr-TR" i="1" dirty="0"/>
              <a:t>Nefsin ölümsüzlüğü </a:t>
            </a:r>
            <a:r>
              <a:rPr lang="tr-TR" dirty="0"/>
              <a:t>ya da </a:t>
            </a:r>
            <a:r>
              <a:rPr lang="tr-TR" i="1" dirty="0"/>
              <a:t>Bedensiz Hayat</a:t>
            </a:r>
            <a:r>
              <a:rPr lang="tr-TR" dirty="0"/>
              <a:t> olarak adlandırılır. Batı felsefesinde Platon, Descartes, Kant ve Swinburne gibi filozofların kabul ettiği bu anlayışı İslam geleneğinde İbn Sina savunmuştur. Düalist anlayışı benimseyen İbn Sina’ya göre insan bedeni değil nefsi ile insandır. Beden sadece nefsin yönettiği bir araçtır ve ölümle beraber yok olacaktır. Nefs ise varlığını sürdürecektir.</a:t>
            </a:r>
          </a:p>
          <a:p>
            <a:pPr marL="0" indent="0" algn="just">
              <a:lnSpc>
                <a:spcPct val="100000"/>
              </a:lnSpc>
              <a:spcAft>
                <a:spcPts val="1200"/>
              </a:spcAft>
              <a:buNone/>
            </a:pPr>
            <a:endParaRPr lang="tr-TR" dirty="0"/>
          </a:p>
        </p:txBody>
      </p:sp>
    </p:spTree>
    <p:extLst>
      <p:ext uri="{BB962C8B-B14F-4D97-AF65-F5344CB8AC3E}">
        <p14:creationId xmlns:p14="http://schemas.microsoft.com/office/powerpoint/2010/main" val="403941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18CAE65-A810-9A44-A985-AD0F913E58C9}"/>
              </a:ext>
            </a:extLst>
          </p:cNvPr>
          <p:cNvSpPr>
            <a:spLocks noGrp="1"/>
          </p:cNvSpPr>
          <p:nvPr>
            <p:ph idx="1"/>
          </p:nvPr>
        </p:nvSpPr>
        <p:spPr>
          <a:xfrm>
            <a:off x="882868" y="966952"/>
            <a:ext cx="10470931" cy="5210011"/>
          </a:xfrm>
        </p:spPr>
        <p:txBody>
          <a:bodyPr>
            <a:normAutofit lnSpcReduction="10000"/>
          </a:bodyPr>
          <a:lstStyle/>
          <a:p>
            <a:pPr algn="just">
              <a:lnSpc>
                <a:spcPct val="100000"/>
              </a:lnSpc>
              <a:spcAft>
                <a:spcPts val="1200"/>
              </a:spcAft>
            </a:pPr>
            <a:r>
              <a:rPr lang="tr-TR" dirty="0"/>
              <a:t>Kelamcıların çoğunun kabul ettiği ikinci bir görüş </a:t>
            </a:r>
            <a:r>
              <a:rPr lang="tr-TR" i="1" dirty="0"/>
              <a:t>Bedenlerin Diriltilmesi </a:t>
            </a:r>
            <a:r>
              <a:rPr lang="tr-TR" dirty="0"/>
              <a:t>ya da </a:t>
            </a:r>
            <a:r>
              <a:rPr lang="tr-TR" i="1" dirty="0"/>
              <a:t>Cismani Haşr </a:t>
            </a:r>
            <a:r>
              <a:rPr lang="tr-TR" dirty="0"/>
              <a:t>olarak adlandırılır. Bu görüşe göre ölümden sonra bu dünyadaki bedenlerin aynısı ahiret hayatında yeniden diriltilecektir. Buna göre insan bedeni ile insandır ve nefsin bedenden ayrı varlığı söz konusu olmadığı için kendi başına varlığını sürdürmesi mümkün değildir. </a:t>
            </a:r>
          </a:p>
          <a:p>
            <a:pPr algn="just">
              <a:lnSpc>
                <a:spcPct val="100000"/>
              </a:lnSpc>
              <a:spcAft>
                <a:spcPts val="1200"/>
              </a:spcAft>
            </a:pPr>
            <a:r>
              <a:rPr lang="tr-TR" dirty="0"/>
              <a:t>Üçüncü bir görüş ise </a:t>
            </a:r>
            <a:r>
              <a:rPr lang="tr-TR" i="1" dirty="0"/>
              <a:t>Nefsin Yeniden Bedenle Birleşeceği</a:t>
            </a:r>
            <a:r>
              <a:rPr lang="tr-TR" dirty="0"/>
              <a:t> görüşü olarak adlandırılmaktadır. Bu görüşün en önemli savunucusu </a:t>
            </a:r>
            <a:r>
              <a:rPr lang="tr-TR" dirty="0" err="1"/>
              <a:t>Gazalî’dir</a:t>
            </a:r>
            <a:r>
              <a:rPr lang="tr-TR" dirty="0"/>
              <a:t>. Ona göre, nefsin varlığını kabul etmeden ölümden sonraki hayatı açıklamak mümkün değildir. Ölüm ile beden yok olmakta, fakat </a:t>
            </a:r>
            <a:r>
              <a:rPr lang="tr-TR" dirty="0" err="1"/>
              <a:t>nefs</a:t>
            </a:r>
            <a:r>
              <a:rPr lang="tr-TR" dirty="0"/>
              <a:t> varlığını sürdürmektedir. Ölümden sonraki hayatta Tanrı ölümsüz </a:t>
            </a:r>
            <a:r>
              <a:rPr lang="tr-TR" dirty="0" err="1"/>
              <a:t>nefsleri</a:t>
            </a:r>
            <a:r>
              <a:rPr lang="tr-TR" dirty="0"/>
              <a:t> herhangi bir beden ile yeniden birleştirecektir. </a:t>
            </a:r>
          </a:p>
        </p:txBody>
      </p:sp>
    </p:spTree>
    <p:extLst>
      <p:ext uri="{BB962C8B-B14F-4D97-AF65-F5344CB8AC3E}">
        <p14:creationId xmlns:p14="http://schemas.microsoft.com/office/powerpoint/2010/main" val="155346105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2208</TotalTime>
  <Words>333</Words>
  <Application>Microsoft Office PowerPoint</Application>
  <PresentationFormat>Geniş ekran</PresentationFormat>
  <Paragraphs>16</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Tanrı ve Sıfatları</dc:title>
  <dc:creator>Serdar Atalay</dc:creator>
  <cp:lastModifiedBy>Ahmet Erkan</cp:lastModifiedBy>
  <cp:revision>125</cp:revision>
  <dcterms:created xsi:type="dcterms:W3CDTF">2020-05-03T20:31:30Z</dcterms:created>
  <dcterms:modified xsi:type="dcterms:W3CDTF">2020-05-06T14:09:12Z</dcterms:modified>
</cp:coreProperties>
</file>