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75962" autoAdjust="0"/>
  </p:normalViewPr>
  <p:slideViewPr>
    <p:cSldViewPr snapToGrid="0">
      <p:cViewPr varScale="1">
        <p:scale>
          <a:sx n="70" d="100"/>
          <a:sy n="70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231-5662-4A37-9B56-FFA8F0D3295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1105-538E-4353-8732-EE1C155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6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BPs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firm</a:t>
            </a:r>
            <a:r>
              <a:rPr lang="tr-TR" dirty="0"/>
              <a:t>.</a:t>
            </a:r>
            <a:r>
              <a:rPr lang="tr-TR" baseline="0" dirty="0"/>
              <a:t> </a:t>
            </a:r>
            <a:r>
              <a:rPr lang="tr-TR" baseline="0" dirty="0" err="1"/>
              <a:t>It</a:t>
            </a:r>
            <a:r>
              <a:rPr lang="tr-TR" baseline="0" dirty="0"/>
              <a:t> is </a:t>
            </a:r>
            <a:r>
              <a:rPr lang="tr-TR" baseline="0" dirty="0" err="1"/>
              <a:t>their</a:t>
            </a:r>
            <a:r>
              <a:rPr lang="tr-TR" baseline="0" dirty="0"/>
              <a:t> </a:t>
            </a:r>
            <a:r>
              <a:rPr lang="tr-TR" baseline="0" dirty="0" err="1"/>
              <a:t>own</a:t>
            </a:r>
            <a:r>
              <a:rPr lang="tr-TR" baseline="0" dirty="0"/>
              <a:t> </a:t>
            </a:r>
            <a:r>
              <a:rPr lang="tr-TR" baseline="0" dirty="0" err="1"/>
              <a:t>way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complete</a:t>
            </a:r>
            <a:r>
              <a:rPr lang="tr-TR" baseline="0" dirty="0"/>
              <a:t> a </a:t>
            </a:r>
            <a:r>
              <a:rPr lang="tr-TR" baseline="0" dirty="0" err="1"/>
              <a:t>job</a:t>
            </a:r>
            <a:r>
              <a:rPr lang="tr-TR" baseline="0" dirty="0"/>
              <a:t>.</a:t>
            </a:r>
          </a:p>
          <a:p>
            <a:r>
              <a:rPr lang="tr-TR" baseline="0" dirty="0"/>
              <a:t>BPS </a:t>
            </a:r>
            <a:r>
              <a:rPr lang="tr-TR" baseline="0" dirty="0" err="1"/>
              <a:t>are</a:t>
            </a:r>
            <a:r>
              <a:rPr lang="tr-TR" baseline="0" dirty="0"/>
              <a:t> </a:t>
            </a:r>
            <a:r>
              <a:rPr lang="tr-TR" baseline="0" dirty="0" err="1"/>
              <a:t>supported</a:t>
            </a:r>
            <a:r>
              <a:rPr lang="tr-TR" baseline="0" dirty="0"/>
              <a:t> </a:t>
            </a:r>
            <a:r>
              <a:rPr lang="tr-TR" baseline="0" dirty="0" err="1"/>
              <a:t>by</a:t>
            </a:r>
            <a:r>
              <a:rPr lang="tr-TR" baseline="0" dirty="0"/>
              <a:t> </a:t>
            </a:r>
            <a:r>
              <a:rPr lang="tr-TR" baseline="0" dirty="0" err="1"/>
              <a:t>flows</a:t>
            </a:r>
            <a:r>
              <a:rPr lang="tr-TR" baseline="0" dirty="0"/>
              <a:t> of </a:t>
            </a:r>
            <a:r>
              <a:rPr lang="tr-TR" baseline="0" dirty="0" err="1"/>
              <a:t>material</a:t>
            </a:r>
            <a:r>
              <a:rPr lang="tr-TR" baseline="0" dirty="0"/>
              <a:t>, </a:t>
            </a:r>
            <a:r>
              <a:rPr lang="tr-TR" baseline="0" dirty="0" err="1"/>
              <a:t>information</a:t>
            </a:r>
            <a:r>
              <a:rPr lang="tr-TR" baseline="0" dirty="0"/>
              <a:t> </a:t>
            </a:r>
            <a:r>
              <a:rPr lang="tr-TR" baseline="0" dirty="0" err="1"/>
              <a:t>and</a:t>
            </a:r>
            <a:r>
              <a:rPr lang="tr-TR" baseline="0" dirty="0"/>
              <a:t> </a:t>
            </a:r>
            <a:r>
              <a:rPr lang="tr-TR" baseline="0" dirty="0" err="1"/>
              <a:t>knowledge</a:t>
            </a:r>
            <a:r>
              <a:rPr lang="tr-TR" baseline="0" dirty="0"/>
              <a:t>.</a:t>
            </a:r>
          </a:p>
          <a:p>
            <a:r>
              <a:rPr lang="tr-TR" baseline="0" dirty="0" err="1"/>
              <a:t>All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BPs</a:t>
            </a:r>
            <a:r>
              <a:rPr lang="tr-TR" baseline="0" dirty="0"/>
              <a:t> inside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organization</a:t>
            </a:r>
            <a:r>
              <a:rPr lang="tr-TR" baseline="0" dirty="0"/>
              <a:t> </a:t>
            </a:r>
            <a:r>
              <a:rPr lang="tr-TR" baseline="0" dirty="0" err="1"/>
              <a:t>work</a:t>
            </a:r>
            <a:r>
              <a:rPr lang="tr-TR" baseline="0" dirty="0"/>
              <a:t> </a:t>
            </a:r>
            <a:r>
              <a:rPr lang="tr-TR" baseline="0" dirty="0" err="1"/>
              <a:t>together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achieve</a:t>
            </a:r>
            <a:r>
              <a:rPr lang="tr-TR" baseline="0" dirty="0"/>
              <a:t> </a:t>
            </a:r>
            <a:r>
              <a:rPr lang="tr-TR" baseline="0" dirty="0" err="1"/>
              <a:t>its</a:t>
            </a:r>
            <a:r>
              <a:rPr lang="tr-TR" baseline="0" dirty="0"/>
              <a:t> </a:t>
            </a:r>
            <a:r>
              <a:rPr lang="tr-TR" baseline="0" dirty="0" err="1"/>
              <a:t>goal</a:t>
            </a:r>
            <a:r>
              <a:rPr lang="tr-TR" baseline="0" dirty="0"/>
              <a:t>.</a:t>
            </a:r>
          </a:p>
          <a:p>
            <a:r>
              <a:rPr lang="tr-TR" baseline="0" dirty="0" err="1"/>
              <a:t>It</a:t>
            </a:r>
            <a:r>
              <a:rPr lang="tr-TR" baseline="0" dirty="0"/>
              <a:t> is </a:t>
            </a:r>
            <a:r>
              <a:rPr lang="tr-TR" baseline="0" dirty="0" err="1"/>
              <a:t>possible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see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firm</a:t>
            </a:r>
            <a:r>
              <a:rPr lang="tr-TR" baseline="0" dirty="0"/>
              <a:t> as a </a:t>
            </a:r>
            <a:r>
              <a:rPr lang="tr-TR" baseline="0" dirty="0" err="1"/>
              <a:t>collection</a:t>
            </a:r>
            <a:r>
              <a:rPr lang="tr-TR" baseline="0" dirty="0"/>
              <a:t> of </a:t>
            </a:r>
            <a:r>
              <a:rPr lang="tr-TR" baseline="0" dirty="0" err="1"/>
              <a:t>BPs</a:t>
            </a:r>
            <a:r>
              <a:rPr lang="tr-TR" baseline="0" dirty="0"/>
              <a:t>, </a:t>
            </a:r>
            <a:r>
              <a:rPr lang="tr-TR" baseline="0" dirty="0" err="1"/>
              <a:t>so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performance</a:t>
            </a:r>
            <a:r>
              <a:rPr lang="tr-TR" baseline="0" dirty="0"/>
              <a:t> of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firm</a:t>
            </a:r>
            <a:r>
              <a:rPr lang="tr-TR" baseline="0" dirty="0"/>
              <a:t> </a:t>
            </a:r>
            <a:r>
              <a:rPr lang="tr-TR" baseline="0" dirty="0" err="1"/>
              <a:t>depends</a:t>
            </a:r>
            <a:r>
              <a:rPr lang="tr-TR" baseline="0" dirty="0"/>
              <a:t> on how </a:t>
            </a:r>
            <a:r>
              <a:rPr lang="tr-TR" baseline="0" dirty="0" err="1"/>
              <a:t>well</a:t>
            </a:r>
            <a:r>
              <a:rPr lang="tr-TR" baseline="0" dirty="0"/>
              <a:t> </a:t>
            </a:r>
            <a:r>
              <a:rPr lang="tr-TR" baseline="0" dirty="0" err="1"/>
              <a:t>these</a:t>
            </a:r>
            <a:r>
              <a:rPr lang="tr-TR" baseline="0" dirty="0"/>
              <a:t> </a:t>
            </a:r>
            <a:r>
              <a:rPr lang="tr-TR" baseline="0" dirty="0" err="1"/>
              <a:t>BPs</a:t>
            </a:r>
            <a:r>
              <a:rPr lang="tr-TR" baseline="0" dirty="0"/>
              <a:t> </a:t>
            </a:r>
            <a:r>
              <a:rPr lang="tr-TR" baseline="0" dirty="0" err="1"/>
              <a:t>are</a:t>
            </a:r>
            <a:r>
              <a:rPr lang="tr-TR" baseline="0" dirty="0"/>
              <a:t> </a:t>
            </a:r>
            <a:r>
              <a:rPr lang="tr-TR" baseline="0" dirty="0" err="1"/>
              <a:t>coordinated</a:t>
            </a:r>
            <a:r>
              <a:rPr lang="tr-TR" baseline="0" dirty="0"/>
              <a:t> </a:t>
            </a:r>
            <a:r>
              <a:rPr lang="tr-TR" baseline="0" dirty="0" err="1"/>
              <a:t>and</a:t>
            </a:r>
            <a:r>
              <a:rPr lang="tr-TR" baseline="0" dirty="0"/>
              <a:t> </a:t>
            </a:r>
            <a:r>
              <a:rPr lang="tr-TR" baseline="0" dirty="0" err="1"/>
              <a:t>managed</a:t>
            </a:r>
            <a:r>
              <a:rPr lang="tr-TR" baseline="0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firm needs different kinds of information for different business process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suppliers, customers, employees, payments and products and services,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no single system can provide all the information needed.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typical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different managerial levels require different types of information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baseline="0" dirty="0"/>
              <a:t> </a:t>
            </a:r>
            <a:r>
              <a:rPr lang="tr-TR" baseline="0" dirty="0" err="1"/>
              <a:t>characteristics</a:t>
            </a:r>
            <a:r>
              <a:rPr lang="tr-TR" baseline="0" dirty="0"/>
              <a:t> </a:t>
            </a:r>
            <a:r>
              <a:rPr lang="tr-TR" baseline="0" dirty="0" err="1"/>
              <a:t>for</a:t>
            </a:r>
            <a:r>
              <a:rPr lang="tr-TR" baseline="0" dirty="0"/>
              <a:t> </a:t>
            </a:r>
            <a:r>
              <a:rPr lang="tr-TR" baseline="0" dirty="0" err="1"/>
              <a:t>managerial</a:t>
            </a:r>
            <a:r>
              <a:rPr lang="tr-TR" baseline="0" dirty="0"/>
              <a:t> </a:t>
            </a:r>
            <a:r>
              <a:rPr lang="tr-TR" baseline="0" dirty="0" err="1"/>
              <a:t>decisions</a:t>
            </a:r>
            <a:r>
              <a:rPr lang="tr-TR" baseline="0" dirty="0"/>
              <a:t> </a:t>
            </a:r>
            <a:r>
              <a:rPr lang="tr-TR" baseline="0" dirty="0" err="1"/>
              <a:t>are</a:t>
            </a:r>
            <a:r>
              <a:rPr lang="tr-TR" baseline="0" dirty="0"/>
              <a:t> as </a:t>
            </a:r>
            <a:r>
              <a:rPr lang="tr-TR" baseline="0" dirty="0" err="1"/>
              <a:t>such</a:t>
            </a:r>
            <a:r>
              <a:rPr lang="tr-TR" baseline="0" dirty="0"/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 information need differs, at every level of management in a firm, different support systems are also needed.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5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Business Information </a:t>
            </a:r>
            <a:r>
              <a:rPr lang="tr-TR" dirty="0" err="1"/>
              <a:t>Systems</a:t>
            </a:r>
            <a:r>
              <a:rPr lang="tr-TR" dirty="0"/>
              <a:t>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Business Process and Information Systems</a:t>
            </a:r>
            <a:endParaRPr lang="en-US" dirty="0"/>
          </a:p>
          <a:p>
            <a:r>
              <a:rPr lang="tr-TR" dirty="0"/>
              <a:t>Dr. Sevgi Eda Tuzcu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5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ed.</a:t>
            </a:r>
          </a:p>
          <a:p>
            <a:r>
              <a:rPr lang="tr-TR" dirty="0" err="1"/>
              <a:t>Baltzan</a:t>
            </a:r>
            <a:r>
              <a:rPr lang="tr-TR" dirty="0"/>
              <a:t> P. (2018),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6th 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500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Outline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Business </a:t>
            </a:r>
            <a:r>
              <a:rPr lang="tr-TR" dirty="0" err="1"/>
              <a:t>Processes</a:t>
            </a:r>
            <a:endParaRPr lang="tr-TR" dirty="0"/>
          </a:p>
          <a:p>
            <a:r>
              <a:rPr lang="tr-TR" dirty="0" err="1"/>
              <a:t>Types</a:t>
            </a:r>
            <a:r>
              <a:rPr lang="tr-TR" dirty="0"/>
              <a:t> of Information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inside </a:t>
            </a:r>
            <a:r>
              <a:rPr lang="tr-TR" dirty="0" err="1"/>
              <a:t>Organizations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tr-TR" dirty="0" err="1"/>
              <a:t>Transaction</a:t>
            </a:r>
            <a:r>
              <a:rPr lang="tr-TR" dirty="0"/>
              <a:t>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Business </a:t>
            </a:r>
            <a:r>
              <a:rPr lang="tr-TR" dirty="0" err="1"/>
              <a:t>Intelligence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Management Information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 err="1"/>
              <a:t>Executive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1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 and Information Systems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business processes?</a:t>
            </a:r>
            <a:endParaRPr lang="tr-TR" sz="4000" dirty="0"/>
          </a:p>
          <a:p>
            <a:endParaRPr lang="tr-TR" sz="4000" dirty="0"/>
          </a:p>
          <a:p>
            <a:endParaRPr lang="tr-TR" sz="4000" dirty="0"/>
          </a:p>
          <a:p>
            <a:r>
              <a:rPr lang="en-US" sz="4000" dirty="0"/>
              <a:t>How are they related to information systems?</a:t>
            </a:r>
          </a:p>
        </p:txBody>
      </p:sp>
    </p:spTree>
    <p:extLst>
      <p:ext uri="{BB962C8B-B14F-4D97-AF65-F5344CB8AC3E}">
        <p14:creationId xmlns:p14="http://schemas.microsoft.com/office/powerpoint/2010/main" val="1442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BP is </a:t>
            </a:r>
            <a:r>
              <a:rPr lang="en-US" sz="3200" dirty="0"/>
              <a:t>the manner in which work is organized, coordinated, and focused to produce a valuable product or service. 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I</a:t>
            </a:r>
            <a:r>
              <a:rPr lang="en-US" sz="3200" dirty="0"/>
              <a:t>t is the collection of activities that are required to produce products or services.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909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" y="1337481"/>
            <a:ext cx="9326880" cy="5246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14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Unique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firm</a:t>
            </a:r>
            <a:r>
              <a:rPr lang="tr-TR" sz="3200" dirty="0"/>
              <a:t>.</a:t>
            </a:r>
          </a:p>
          <a:p>
            <a:endParaRPr lang="tr-TR" sz="3200" dirty="0"/>
          </a:p>
          <a:p>
            <a:r>
              <a:rPr lang="tr-TR" sz="3200" dirty="0" err="1"/>
              <a:t>Supported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en-US" sz="3200" b="1" dirty="0"/>
              <a:t>flows of material</a:t>
            </a:r>
            <a:r>
              <a:rPr lang="en-US" sz="3200" dirty="0"/>
              <a:t>, </a:t>
            </a:r>
            <a:r>
              <a:rPr lang="en-US" sz="3200" b="1" dirty="0"/>
              <a:t>information</a:t>
            </a:r>
            <a:r>
              <a:rPr lang="en-US" sz="3200" dirty="0"/>
              <a:t>, and </a:t>
            </a:r>
            <a:r>
              <a:rPr lang="en-US" sz="3200" b="1" dirty="0"/>
              <a:t>knowledge</a:t>
            </a:r>
          </a:p>
          <a:p>
            <a:endParaRPr lang="tr-TR" sz="3200" dirty="0"/>
          </a:p>
          <a:p>
            <a:r>
              <a:rPr lang="en-US" sz="3200" dirty="0"/>
              <a:t>Every business can be seen as </a:t>
            </a:r>
            <a:r>
              <a:rPr lang="en-US" sz="3200" b="1" dirty="0"/>
              <a:t>a collection of business processes</a:t>
            </a:r>
            <a:r>
              <a:rPr lang="tr-TR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68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Business </a:t>
            </a:r>
            <a:r>
              <a:rPr lang="tr-TR" b="1" dirty="0" err="1"/>
              <a:t>Process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IT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tr-TR" sz="3600" dirty="0" err="1"/>
              <a:t>Two</a:t>
            </a:r>
            <a:r>
              <a:rPr lang="tr-TR" sz="3600" dirty="0"/>
              <a:t> </a:t>
            </a:r>
            <a:r>
              <a:rPr lang="tr-TR" sz="3600" dirty="0" err="1"/>
              <a:t>improvements</a:t>
            </a:r>
            <a:r>
              <a:rPr lang="tr-TR" sz="3600" dirty="0"/>
              <a:t>:</a:t>
            </a:r>
          </a:p>
          <a:p>
            <a:pPr marL="0" indent="0">
              <a:buNone/>
            </a:pPr>
            <a:endParaRPr lang="tr-TR" sz="3600" dirty="0"/>
          </a:p>
          <a:p>
            <a:pPr lvl="1"/>
            <a:r>
              <a:rPr lang="tr-TR" sz="3200" dirty="0"/>
              <a:t>A</a:t>
            </a:r>
            <a:r>
              <a:rPr lang="en-US" sz="3200" dirty="0" err="1"/>
              <a:t>utomatization</a:t>
            </a:r>
            <a:r>
              <a:rPr lang="en-US" sz="3200" dirty="0"/>
              <a:t> in the business processes</a:t>
            </a:r>
            <a:endParaRPr lang="tr-TR" sz="3200" dirty="0"/>
          </a:p>
          <a:p>
            <a:pPr marL="457200" lvl="1" indent="0">
              <a:buNone/>
            </a:pPr>
            <a:endParaRPr lang="tr-TR" sz="3200" dirty="0"/>
          </a:p>
          <a:p>
            <a:pPr lvl="1"/>
            <a:r>
              <a:rPr lang="tr-TR" sz="3200" dirty="0" err="1"/>
              <a:t>Totally</a:t>
            </a:r>
            <a:r>
              <a:rPr lang="tr-TR" sz="3200" dirty="0"/>
              <a:t> </a:t>
            </a:r>
            <a:r>
              <a:rPr lang="tr-TR" sz="3200" dirty="0" err="1"/>
              <a:t>new</a:t>
            </a:r>
            <a:r>
              <a:rPr lang="tr-TR" sz="3200" dirty="0"/>
              <a:t> </a:t>
            </a:r>
            <a:r>
              <a:rPr lang="tr-TR" sz="3200" dirty="0" err="1"/>
              <a:t>business</a:t>
            </a:r>
            <a:r>
              <a:rPr lang="tr-TR" sz="3200" dirty="0"/>
              <a:t> </a:t>
            </a:r>
            <a:r>
              <a:rPr lang="tr-TR" sz="3200" dirty="0" err="1"/>
              <a:t>processes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187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Systems for Different Management Groups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6400" y="1988185"/>
            <a:ext cx="5181600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71880" y="1988185"/>
            <a:ext cx="5181600" cy="4351338"/>
          </a:xfrm>
        </p:spPr>
        <p:txBody>
          <a:bodyPr>
            <a:normAutofit/>
          </a:bodyPr>
          <a:lstStyle/>
          <a:p>
            <a:r>
              <a:rPr lang="tr-TR" sz="3200" dirty="0"/>
              <a:t>2 </a:t>
            </a:r>
            <a:r>
              <a:rPr lang="tr-TR" sz="3200" dirty="0" err="1"/>
              <a:t>types</a:t>
            </a:r>
            <a:r>
              <a:rPr lang="tr-TR" sz="3200" dirty="0"/>
              <a:t> of </a:t>
            </a:r>
            <a:r>
              <a:rPr lang="tr-TR" sz="3200" dirty="0" err="1"/>
              <a:t>information</a:t>
            </a:r>
            <a:r>
              <a:rPr lang="tr-TR" sz="3200" dirty="0"/>
              <a:t> </a:t>
            </a:r>
            <a:r>
              <a:rPr lang="tr-TR" sz="3200" dirty="0" err="1"/>
              <a:t>system</a:t>
            </a:r>
            <a:r>
              <a:rPr lang="tr-TR" sz="32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800" dirty="0" err="1"/>
              <a:t>Transaction</a:t>
            </a:r>
            <a:r>
              <a:rPr lang="tr-TR" sz="2800" dirty="0"/>
              <a:t> </a:t>
            </a:r>
            <a:r>
              <a:rPr lang="tr-TR" sz="2800" dirty="0" err="1"/>
              <a:t>processing</a:t>
            </a:r>
            <a:r>
              <a:rPr lang="tr-TR" sz="2800" dirty="0"/>
              <a:t> </a:t>
            </a:r>
            <a:r>
              <a:rPr lang="tr-TR" sz="2800" dirty="0" err="1"/>
              <a:t>system</a:t>
            </a:r>
            <a:endParaRPr lang="tr-TR" sz="2800" dirty="0"/>
          </a:p>
          <a:p>
            <a:pPr marL="971550" lvl="1" indent="-514350">
              <a:buFont typeface="+mj-lt"/>
              <a:buAutoNum type="arabicPeriod"/>
            </a:pPr>
            <a:r>
              <a:rPr lang="tr-TR" sz="2800" dirty="0"/>
              <a:t>Business </a:t>
            </a:r>
            <a:r>
              <a:rPr lang="tr-TR" sz="2800" dirty="0" err="1"/>
              <a:t>intelligence</a:t>
            </a:r>
            <a:r>
              <a:rPr lang="tr-TR" sz="2800" dirty="0"/>
              <a:t> </a:t>
            </a:r>
            <a:r>
              <a:rPr lang="tr-TR" sz="2800" dirty="0" err="1"/>
              <a:t>systems</a:t>
            </a:r>
            <a:endParaRPr lang="tr-TR" sz="28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/>
              <a:t>Management </a:t>
            </a:r>
            <a:r>
              <a:rPr lang="tr-TR" sz="2400" dirty="0" err="1"/>
              <a:t>information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Executive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7114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Information Systems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690688"/>
            <a:ext cx="9306560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1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379</Words>
  <Application>Microsoft Office PowerPoint</Application>
  <PresentationFormat>Geniş ekran</PresentationFormat>
  <Paragraphs>59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</vt:lpstr>
      <vt:lpstr>Outline</vt:lpstr>
      <vt:lpstr>Business Process and Information Systems</vt:lpstr>
      <vt:lpstr>Business Process</vt:lpstr>
      <vt:lpstr>Business Process</vt:lpstr>
      <vt:lpstr>Business Process</vt:lpstr>
      <vt:lpstr>Business Process and IT</vt:lpstr>
      <vt:lpstr>Systems for Different Management Groups</vt:lpstr>
      <vt:lpstr>Types of Information Systems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39</cp:revision>
  <dcterms:created xsi:type="dcterms:W3CDTF">2019-09-23T13:05:00Z</dcterms:created>
  <dcterms:modified xsi:type="dcterms:W3CDTF">2020-01-13T08:46:44Z</dcterms:modified>
</cp:coreProperties>
</file>