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8" r:id="rId3"/>
    <p:sldId id="272" r:id="rId4"/>
    <p:sldId id="274" r:id="rId5"/>
    <p:sldId id="275" r:id="rId6"/>
    <p:sldId id="270" r:id="rId7"/>
    <p:sldId id="279" r:id="rId8"/>
    <p:sldId id="280" r:id="rId9"/>
    <p:sldId id="288" r:id="rId10"/>
    <p:sldId id="282" r:id="rId11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4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41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4CF71B-813A-481C-B97A-76E68703CC48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FD38E73-86AD-4DC2-9ED7-BC6DC28B28BA}">
      <dgm:prSet phldrT="[Metin]" custT="1"/>
      <dgm:spPr>
        <a:solidFill>
          <a:srgbClr val="FF0000"/>
        </a:solidFill>
      </dgm:spPr>
      <dgm:t>
        <a:bodyPr/>
        <a:lstStyle/>
        <a:p>
          <a:r>
            <a:rPr lang="tr-TR" sz="2000" b="1" dirty="0" smtClean="0"/>
            <a:t>Öncelikli Eylem Alanları</a:t>
          </a:r>
        </a:p>
        <a:p>
          <a:endParaRPr lang="tr-TR" sz="2000" b="1" dirty="0"/>
        </a:p>
      </dgm:t>
    </dgm:pt>
    <dgm:pt modelId="{110F80DF-E8C8-4E7B-80BD-2BA246EA671B}" cxnId="{846DCC25-ACDB-4395-AE94-5B1D542B05D1}" type="parTrans">
      <dgm:prSet/>
      <dgm:spPr/>
      <dgm:t>
        <a:bodyPr/>
        <a:lstStyle/>
        <a:p>
          <a:endParaRPr lang="tr-TR" sz="2000" b="1"/>
        </a:p>
      </dgm:t>
    </dgm:pt>
    <dgm:pt modelId="{74221744-89ED-4F40-A559-F8A8635271DE}" cxnId="{846DCC25-ACDB-4395-AE94-5B1D542B05D1}" type="sibTrans">
      <dgm:prSet/>
      <dgm:spPr/>
      <dgm:t>
        <a:bodyPr/>
        <a:lstStyle/>
        <a:p>
          <a:endParaRPr lang="tr-TR" sz="2000" b="1"/>
        </a:p>
      </dgm:t>
    </dgm:pt>
    <dgm:pt modelId="{2B56616F-94A2-4FFD-854C-8AAC47F857C1}">
      <dgm:prSet phldrT="[Metin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tr-TR" sz="2000" b="1" dirty="0" err="1" smtClean="0"/>
            <a:t>Kisisel</a:t>
          </a:r>
          <a:r>
            <a:rPr lang="tr-TR" sz="2000" b="1" dirty="0" smtClean="0"/>
            <a:t> Becerilerin Geliştirilmesi</a:t>
          </a:r>
        </a:p>
        <a:p>
          <a:endParaRPr lang="tr-TR" sz="2000" b="1" dirty="0"/>
        </a:p>
      </dgm:t>
    </dgm:pt>
    <dgm:pt modelId="{BAA51148-7ACE-4A8C-A84F-5526B88518AE}" cxnId="{50F82144-490A-4DDD-A22A-2A17AA0C5783}" type="parTrans">
      <dgm:prSet custT="1"/>
      <dgm:spPr/>
      <dgm:t>
        <a:bodyPr/>
        <a:lstStyle/>
        <a:p>
          <a:endParaRPr lang="tr-TR" sz="2000" b="1"/>
        </a:p>
      </dgm:t>
    </dgm:pt>
    <dgm:pt modelId="{2A502006-D1C5-424A-B5B3-BC6D52F2DB75}" cxnId="{50F82144-490A-4DDD-A22A-2A17AA0C5783}" type="sibTrans">
      <dgm:prSet/>
      <dgm:spPr/>
      <dgm:t>
        <a:bodyPr/>
        <a:lstStyle/>
        <a:p>
          <a:endParaRPr lang="tr-TR" sz="2000" b="1"/>
        </a:p>
      </dgm:t>
    </dgm:pt>
    <dgm:pt modelId="{2CEF8590-9773-47D7-88E0-DD257E394118}">
      <dgm:prSet/>
      <dgm:spPr/>
      <dgm:t>
        <a:bodyPr/>
        <a:lstStyle/>
        <a:p>
          <a:endParaRPr lang="tr-TR" dirty="0"/>
        </a:p>
      </dgm:t>
    </dgm:pt>
    <dgm:pt modelId="{755E1545-9406-43D8-A247-413E48FEA5C6}" cxnId="{AC843492-02BC-4AB1-9227-C0A25BD8D443}" type="parTrans">
      <dgm:prSet/>
      <dgm:spPr/>
      <dgm:t>
        <a:bodyPr/>
        <a:lstStyle/>
        <a:p>
          <a:endParaRPr lang="tr-TR" sz="2000" b="1"/>
        </a:p>
      </dgm:t>
    </dgm:pt>
    <dgm:pt modelId="{A95FCA01-D9D2-4706-8F7E-85F1895F4073}" cxnId="{AC843492-02BC-4AB1-9227-C0A25BD8D443}" type="sibTrans">
      <dgm:prSet/>
      <dgm:spPr/>
      <dgm:t>
        <a:bodyPr/>
        <a:lstStyle/>
        <a:p>
          <a:endParaRPr lang="tr-TR" sz="2000" b="1"/>
        </a:p>
      </dgm:t>
    </dgm:pt>
    <dgm:pt modelId="{51AF7092-0142-43C4-AC36-67D8EE8C75AD}">
      <dgm:prSet/>
      <dgm:spPr/>
      <dgm:t>
        <a:bodyPr/>
        <a:lstStyle/>
        <a:p>
          <a:endParaRPr lang="tr-TR" dirty="0"/>
        </a:p>
      </dgm:t>
    </dgm:pt>
    <dgm:pt modelId="{AD956E60-E333-47EF-8A11-051460A8DE27}" cxnId="{2A62D5B3-EFDF-4D5E-9D67-8F7E5E0D51F0}" type="parTrans">
      <dgm:prSet/>
      <dgm:spPr/>
      <dgm:t>
        <a:bodyPr/>
        <a:lstStyle/>
        <a:p>
          <a:endParaRPr lang="tr-TR" sz="2000" b="1"/>
        </a:p>
      </dgm:t>
    </dgm:pt>
    <dgm:pt modelId="{4AB506AF-DA5C-42CE-A052-1B1F9599B4AA}" cxnId="{2A62D5B3-EFDF-4D5E-9D67-8F7E5E0D51F0}" type="sibTrans">
      <dgm:prSet/>
      <dgm:spPr/>
      <dgm:t>
        <a:bodyPr/>
        <a:lstStyle/>
        <a:p>
          <a:endParaRPr lang="tr-TR" sz="2000" b="1"/>
        </a:p>
      </dgm:t>
    </dgm:pt>
    <dgm:pt modelId="{3A1969E4-C480-4E99-A46C-761636FAEB3C}">
      <dgm:prSet/>
      <dgm:spPr/>
      <dgm:t>
        <a:bodyPr/>
        <a:lstStyle/>
        <a:p>
          <a:endParaRPr lang="tr-TR" sz="2000" b="1" dirty="0"/>
        </a:p>
      </dgm:t>
    </dgm:pt>
    <dgm:pt modelId="{2B565A12-811C-4DAD-B2A3-2AAC65B22784}" cxnId="{C8DDB10A-408B-44CA-9D35-152E45A99046}" type="parTrans">
      <dgm:prSet/>
      <dgm:spPr/>
      <dgm:t>
        <a:bodyPr/>
        <a:lstStyle/>
        <a:p>
          <a:endParaRPr lang="tr-TR" sz="2000" b="1"/>
        </a:p>
      </dgm:t>
    </dgm:pt>
    <dgm:pt modelId="{5172591A-995C-4959-86AA-C000FAC68081}" cxnId="{C8DDB10A-408B-44CA-9D35-152E45A99046}" type="sibTrans">
      <dgm:prSet/>
      <dgm:spPr/>
      <dgm:t>
        <a:bodyPr/>
        <a:lstStyle/>
        <a:p>
          <a:endParaRPr lang="tr-TR" sz="2000" b="1"/>
        </a:p>
      </dgm:t>
    </dgm:pt>
    <dgm:pt modelId="{793E7F5B-3BEB-4921-AD72-18B631469FD7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l"/>
          <a:r>
            <a:rPr lang="tr-TR" sz="2000" b="1" dirty="0" smtClean="0"/>
            <a:t>Destekleyici Çevre</a:t>
          </a:r>
          <a:endParaRPr lang="tr-TR" sz="2000" b="1" dirty="0"/>
        </a:p>
      </dgm:t>
    </dgm:pt>
    <dgm:pt modelId="{4F3A7E79-740C-404D-A57F-5DB280E5B815}" cxnId="{49A42EAC-EE5E-4645-99E6-BC14BAD6EE90}" type="parTrans">
      <dgm:prSet custT="1"/>
      <dgm:spPr/>
      <dgm:t>
        <a:bodyPr/>
        <a:lstStyle/>
        <a:p>
          <a:endParaRPr lang="tr-TR" sz="2000" b="1"/>
        </a:p>
      </dgm:t>
    </dgm:pt>
    <dgm:pt modelId="{240D4474-3118-4FB6-B4E6-87E613F97BE6}" cxnId="{49A42EAC-EE5E-4645-99E6-BC14BAD6EE90}" type="sibTrans">
      <dgm:prSet/>
      <dgm:spPr/>
      <dgm:t>
        <a:bodyPr/>
        <a:lstStyle/>
        <a:p>
          <a:endParaRPr lang="tr-TR" sz="2000" b="1"/>
        </a:p>
      </dgm:t>
    </dgm:pt>
    <dgm:pt modelId="{BF95E707-C133-4E97-938C-5574AAC1813E}">
      <dgm:prSet custT="1"/>
      <dgm:spPr>
        <a:solidFill>
          <a:srgbClr val="92D050"/>
        </a:solidFill>
      </dgm:spPr>
      <dgm:t>
        <a:bodyPr/>
        <a:lstStyle/>
        <a:p>
          <a:r>
            <a:rPr lang="tr-TR" sz="2000" b="1" dirty="0" smtClean="0"/>
            <a:t>Toplum Katılımı</a:t>
          </a:r>
          <a:endParaRPr lang="tr-TR" sz="2000" b="1" dirty="0"/>
        </a:p>
      </dgm:t>
    </dgm:pt>
    <dgm:pt modelId="{C0029B10-2E7F-445B-AA87-C84B1E296C30}" cxnId="{94C96D3E-5BED-42A8-8AEB-4E5AD40E4A1C}" type="parTrans">
      <dgm:prSet custT="1"/>
      <dgm:spPr/>
      <dgm:t>
        <a:bodyPr/>
        <a:lstStyle/>
        <a:p>
          <a:endParaRPr lang="tr-TR" sz="2000" b="1"/>
        </a:p>
      </dgm:t>
    </dgm:pt>
    <dgm:pt modelId="{EA1B1BC5-FFAC-4A08-834E-081B65DCC7C5}" cxnId="{94C96D3E-5BED-42A8-8AEB-4E5AD40E4A1C}" type="sibTrans">
      <dgm:prSet/>
      <dgm:spPr/>
      <dgm:t>
        <a:bodyPr/>
        <a:lstStyle/>
        <a:p>
          <a:endParaRPr lang="tr-TR" sz="2000" b="1"/>
        </a:p>
      </dgm:t>
    </dgm:pt>
    <dgm:pt modelId="{F5338DBE-D734-464C-BA28-6082F6917994}">
      <dgm:prSet custT="1"/>
      <dgm:spPr>
        <a:solidFill>
          <a:srgbClr val="00B0F0"/>
        </a:solidFill>
      </dgm:spPr>
      <dgm:t>
        <a:bodyPr/>
        <a:lstStyle/>
        <a:p>
          <a:r>
            <a:rPr lang="tr-TR" sz="2000" b="1" dirty="0" smtClean="0"/>
            <a:t>Sağlık</a:t>
          </a:r>
        </a:p>
        <a:p>
          <a:r>
            <a:rPr lang="tr-TR" sz="2000" b="1" dirty="0" smtClean="0"/>
            <a:t>Hizmetlerinin</a:t>
          </a:r>
        </a:p>
        <a:p>
          <a:r>
            <a:rPr lang="tr-TR" sz="2000" b="1" dirty="0" smtClean="0"/>
            <a:t>Geliştirilmesi.</a:t>
          </a:r>
        </a:p>
        <a:p>
          <a:endParaRPr lang="tr-TR" sz="2000" b="1" dirty="0"/>
        </a:p>
      </dgm:t>
    </dgm:pt>
    <dgm:pt modelId="{48AB6122-6241-4E7F-BDCA-20053A14BF9C}" cxnId="{D7425FE9-136F-4174-B9D2-765FA4EBBAD7}" type="parTrans">
      <dgm:prSet custT="1"/>
      <dgm:spPr/>
      <dgm:t>
        <a:bodyPr/>
        <a:lstStyle/>
        <a:p>
          <a:endParaRPr lang="tr-TR" sz="2000" b="1"/>
        </a:p>
      </dgm:t>
    </dgm:pt>
    <dgm:pt modelId="{452BA25E-B626-4775-9830-DD10057DF735}" cxnId="{D7425FE9-136F-4174-B9D2-765FA4EBBAD7}" type="sibTrans">
      <dgm:prSet/>
      <dgm:spPr/>
      <dgm:t>
        <a:bodyPr/>
        <a:lstStyle/>
        <a:p>
          <a:endParaRPr lang="tr-TR" sz="2000" b="1"/>
        </a:p>
      </dgm:t>
    </dgm:pt>
    <dgm:pt modelId="{EEDEE8B4-DB5C-479A-AA1B-0FACABDFF76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tr-TR" sz="2000" b="1" dirty="0" smtClean="0"/>
            <a:t>Toplum Sağlığını Önceleyen Kamu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tr-TR" sz="2000" b="1" dirty="0" smtClean="0"/>
            <a:t>Politikaları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dirty="0" smtClean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dirty="0"/>
        </a:p>
      </dgm:t>
    </dgm:pt>
    <dgm:pt modelId="{92218457-775A-4CA7-AC01-34A8E54A8B97}" cxnId="{C36C91E3-E125-4C7F-BAD7-935347FF92ED}" type="parTrans">
      <dgm:prSet custT="1"/>
      <dgm:spPr/>
      <dgm:t>
        <a:bodyPr/>
        <a:lstStyle/>
        <a:p>
          <a:endParaRPr lang="tr-TR" sz="2000" b="1"/>
        </a:p>
      </dgm:t>
    </dgm:pt>
    <dgm:pt modelId="{C7098E63-D118-4684-804F-13D372A8F5E0}" cxnId="{C36C91E3-E125-4C7F-BAD7-935347FF92ED}" type="sibTrans">
      <dgm:prSet/>
      <dgm:spPr/>
      <dgm:t>
        <a:bodyPr/>
        <a:lstStyle/>
        <a:p>
          <a:endParaRPr lang="tr-TR" sz="2000" b="1"/>
        </a:p>
      </dgm:t>
    </dgm:pt>
    <dgm:pt modelId="{4119E612-A389-4BA0-8A53-23A1A2B4A641}">
      <dgm:prSet/>
      <dgm:spPr/>
      <dgm:t>
        <a:bodyPr/>
        <a:lstStyle/>
        <a:p>
          <a:endParaRPr lang="tr-TR" dirty="0"/>
        </a:p>
      </dgm:t>
    </dgm:pt>
    <dgm:pt modelId="{FFB7CFF5-987E-41A9-981A-1FEBA540F302}" cxnId="{6F766127-9592-448C-AD99-8DB0D091A203}" type="parTrans">
      <dgm:prSet/>
      <dgm:spPr/>
      <dgm:t>
        <a:bodyPr/>
        <a:lstStyle/>
        <a:p>
          <a:endParaRPr lang="tr-TR"/>
        </a:p>
      </dgm:t>
    </dgm:pt>
    <dgm:pt modelId="{8BB876F7-DA1B-401A-A7D9-0A64C95894B2}" cxnId="{6F766127-9592-448C-AD99-8DB0D091A203}" type="sibTrans">
      <dgm:prSet/>
      <dgm:spPr/>
      <dgm:t>
        <a:bodyPr/>
        <a:lstStyle/>
        <a:p>
          <a:endParaRPr lang="tr-TR"/>
        </a:p>
      </dgm:t>
    </dgm:pt>
    <dgm:pt modelId="{ABFDF1E8-59BF-473E-864A-8D028ED465F2}">
      <dgm:prSet/>
      <dgm:spPr/>
      <dgm:t>
        <a:bodyPr/>
        <a:lstStyle/>
        <a:p>
          <a:endParaRPr lang="tr-TR" dirty="0"/>
        </a:p>
      </dgm:t>
    </dgm:pt>
    <dgm:pt modelId="{8CEFD1D6-9513-41AF-BBAD-D9164E447792}" cxnId="{14DB81E9-A360-41AA-B3F8-E44E28BE27E0}" type="parTrans">
      <dgm:prSet/>
      <dgm:spPr/>
      <dgm:t>
        <a:bodyPr/>
        <a:lstStyle/>
        <a:p>
          <a:endParaRPr lang="tr-TR"/>
        </a:p>
      </dgm:t>
    </dgm:pt>
    <dgm:pt modelId="{86B4FAB1-3A28-4B3D-898B-2A12A9FEF55F}" cxnId="{14DB81E9-A360-41AA-B3F8-E44E28BE27E0}" type="sibTrans">
      <dgm:prSet/>
      <dgm:spPr/>
      <dgm:t>
        <a:bodyPr/>
        <a:lstStyle/>
        <a:p>
          <a:endParaRPr lang="tr-TR"/>
        </a:p>
      </dgm:t>
    </dgm:pt>
    <dgm:pt modelId="{E44CF250-6067-4DA1-A7A9-60D7A0E1869D}" type="pres">
      <dgm:prSet presAssocID="{B94CF71B-813A-481C-B97A-76E68703CC4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944BD5E-3E6F-451C-88BC-834F68167F9F}" type="pres">
      <dgm:prSet presAssocID="{6FD38E73-86AD-4DC2-9ED7-BC6DC28B28BA}" presName="centerShape" presStyleLbl="node0" presStyleIdx="0" presStyleCnt="1" custScaleX="108020" custScaleY="110123"/>
      <dgm:spPr/>
      <dgm:t>
        <a:bodyPr/>
        <a:lstStyle/>
        <a:p>
          <a:endParaRPr lang="tr-TR"/>
        </a:p>
      </dgm:t>
    </dgm:pt>
    <dgm:pt modelId="{92A1F9E7-DF17-44B4-8F18-A2C8596D1FD1}" type="pres">
      <dgm:prSet presAssocID="{92218457-775A-4CA7-AC01-34A8E54A8B97}" presName="Name9" presStyleLbl="parChTrans1D2" presStyleIdx="0" presStyleCnt="5"/>
      <dgm:spPr/>
      <dgm:t>
        <a:bodyPr/>
        <a:lstStyle/>
        <a:p>
          <a:endParaRPr lang="tr-TR"/>
        </a:p>
      </dgm:t>
    </dgm:pt>
    <dgm:pt modelId="{9C05037A-5B18-45CA-828F-A642AEC1001E}" type="pres">
      <dgm:prSet presAssocID="{92218457-775A-4CA7-AC01-34A8E54A8B97}" presName="connTx" presStyleLbl="parChTrans1D2" presStyleIdx="0" presStyleCnt="5"/>
      <dgm:spPr/>
      <dgm:t>
        <a:bodyPr/>
        <a:lstStyle/>
        <a:p>
          <a:endParaRPr lang="tr-TR"/>
        </a:p>
      </dgm:t>
    </dgm:pt>
    <dgm:pt modelId="{71BB5822-D714-43CF-9F6B-5BC9F0C9C02A}" type="pres">
      <dgm:prSet presAssocID="{EEDEE8B4-DB5C-479A-AA1B-0FACABDFF76B}" presName="node" presStyleLbl="node1" presStyleIdx="0" presStyleCnt="5" custScaleX="115282" custScaleY="1278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D784927-1FCA-4647-9A13-FE6267F39045}" type="pres">
      <dgm:prSet presAssocID="{C0029B10-2E7F-445B-AA87-C84B1E296C30}" presName="Name9" presStyleLbl="parChTrans1D2" presStyleIdx="1" presStyleCnt="5"/>
      <dgm:spPr/>
      <dgm:t>
        <a:bodyPr/>
        <a:lstStyle/>
        <a:p>
          <a:endParaRPr lang="tr-TR"/>
        </a:p>
      </dgm:t>
    </dgm:pt>
    <dgm:pt modelId="{F7840E51-287B-41EF-818A-2B6F11CD0C68}" type="pres">
      <dgm:prSet presAssocID="{C0029B10-2E7F-445B-AA87-C84B1E296C30}" presName="connTx" presStyleLbl="parChTrans1D2" presStyleIdx="1" presStyleCnt="5"/>
      <dgm:spPr/>
      <dgm:t>
        <a:bodyPr/>
        <a:lstStyle/>
        <a:p>
          <a:endParaRPr lang="tr-TR"/>
        </a:p>
      </dgm:t>
    </dgm:pt>
    <dgm:pt modelId="{534D4D68-8686-433E-B0F1-B15865E0A9F1}" type="pres">
      <dgm:prSet presAssocID="{BF95E707-C133-4E97-938C-5574AAC1813E}" presName="node" presStyleLbl="node1" presStyleIdx="1" presStyleCnt="5" custScaleX="129047" custScaleY="118516" custRadScaleRad="172128" custRadScaleInc="-3032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ACC991-7D3B-4338-ACAF-5ED147C4877B}" type="pres">
      <dgm:prSet presAssocID="{48AB6122-6241-4E7F-BDCA-20053A14BF9C}" presName="Name9" presStyleLbl="parChTrans1D2" presStyleIdx="2" presStyleCnt="5"/>
      <dgm:spPr/>
      <dgm:t>
        <a:bodyPr/>
        <a:lstStyle/>
        <a:p>
          <a:endParaRPr lang="tr-TR"/>
        </a:p>
      </dgm:t>
    </dgm:pt>
    <dgm:pt modelId="{CC1BB7E5-EDDD-4C7C-9C01-5F0EA9ED1669}" type="pres">
      <dgm:prSet presAssocID="{48AB6122-6241-4E7F-BDCA-20053A14BF9C}" presName="connTx" presStyleLbl="parChTrans1D2" presStyleIdx="2" presStyleCnt="5"/>
      <dgm:spPr/>
      <dgm:t>
        <a:bodyPr/>
        <a:lstStyle/>
        <a:p>
          <a:endParaRPr lang="tr-TR"/>
        </a:p>
      </dgm:t>
    </dgm:pt>
    <dgm:pt modelId="{FDFD2DE2-0673-4D60-956D-34874418458B}" type="pres">
      <dgm:prSet presAssocID="{F5338DBE-D734-464C-BA28-6082F6917994}" presName="node" presStyleLbl="node1" presStyleIdx="2" presStyleCnt="5" custScaleX="138212" custScaleY="111002" custRadScaleRad="131285" custRadScaleInc="-7094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2B308F-1307-4F70-B37A-DE467CA6109D}" type="pres">
      <dgm:prSet presAssocID="{BAA51148-7ACE-4A8C-A84F-5526B88518AE}" presName="Name9" presStyleLbl="parChTrans1D2" presStyleIdx="3" presStyleCnt="5"/>
      <dgm:spPr/>
      <dgm:t>
        <a:bodyPr/>
        <a:lstStyle/>
        <a:p>
          <a:endParaRPr lang="tr-TR"/>
        </a:p>
      </dgm:t>
    </dgm:pt>
    <dgm:pt modelId="{4BB5EC0E-4F0E-4294-9CEC-877DA3640414}" type="pres">
      <dgm:prSet presAssocID="{BAA51148-7ACE-4A8C-A84F-5526B88518AE}" presName="connTx" presStyleLbl="parChTrans1D2" presStyleIdx="3" presStyleCnt="5"/>
      <dgm:spPr/>
      <dgm:t>
        <a:bodyPr/>
        <a:lstStyle/>
        <a:p>
          <a:endParaRPr lang="tr-TR"/>
        </a:p>
      </dgm:t>
    </dgm:pt>
    <dgm:pt modelId="{3C498EE2-F092-42D1-8341-4F548959F01E}" type="pres">
      <dgm:prSet presAssocID="{2B56616F-94A2-4FFD-854C-8AAC47F857C1}" presName="node" presStyleLbl="node1" presStyleIdx="3" presStyleCnt="5" custScaleX="132221" custScaleY="105501" custRadScaleRad="142866" custRadScaleInc="711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40D354-71B8-49C6-95BF-B0F670ABDBC1}" type="pres">
      <dgm:prSet presAssocID="{4F3A7E79-740C-404D-A57F-5DB280E5B815}" presName="Name9" presStyleLbl="parChTrans1D2" presStyleIdx="4" presStyleCnt="5"/>
      <dgm:spPr/>
      <dgm:t>
        <a:bodyPr/>
        <a:lstStyle/>
        <a:p>
          <a:endParaRPr lang="tr-TR"/>
        </a:p>
      </dgm:t>
    </dgm:pt>
    <dgm:pt modelId="{B4A92516-FFBB-44B1-BB7E-479DAAFF4EC3}" type="pres">
      <dgm:prSet presAssocID="{4F3A7E79-740C-404D-A57F-5DB280E5B815}" presName="connTx" presStyleLbl="parChTrans1D2" presStyleIdx="4" presStyleCnt="5"/>
      <dgm:spPr/>
      <dgm:t>
        <a:bodyPr/>
        <a:lstStyle/>
        <a:p>
          <a:endParaRPr lang="tr-TR"/>
        </a:p>
      </dgm:t>
    </dgm:pt>
    <dgm:pt modelId="{1C83EE27-2207-4A17-8E9A-16C91CD845A8}" type="pres">
      <dgm:prSet presAssocID="{793E7F5B-3BEB-4921-AD72-18B631469FD7}" presName="node" presStyleLbl="node1" presStyleIdx="4" presStyleCnt="5" custScaleX="114523" custScaleY="114232" custRadScaleRad="166195" custRadScaleInc="229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4DB81E9-A360-41AA-B3F8-E44E28BE27E0}" srcId="{B94CF71B-813A-481C-B97A-76E68703CC48}" destId="{ABFDF1E8-59BF-473E-864A-8D028ED465F2}" srcOrd="5" destOrd="0" parTransId="{8CEFD1D6-9513-41AF-BBAD-D9164E447792}" sibTransId="{86B4FAB1-3A28-4B3D-898B-2A12A9FEF55F}"/>
    <dgm:cxn modelId="{C8DDB10A-408B-44CA-9D35-152E45A99046}" srcId="{B94CF71B-813A-481C-B97A-76E68703CC48}" destId="{3A1969E4-C480-4E99-A46C-761636FAEB3C}" srcOrd="3" destOrd="0" parTransId="{2B565A12-811C-4DAD-B2A3-2AAC65B22784}" sibTransId="{5172591A-995C-4959-86AA-C000FAC68081}"/>
    <dgm:cxn modelId="{7E06F94E-3CE8-4A38-A055-58E2F74CE843}" type="presOf" srcId="{B94CF71B-813A-481C-B97A-76E68703CC48}" destId="{E44CF250-6067-4DA1-A7A9-60D7A0E1869D}" srcOrd="0" destOrd="0" presId="urn:microsoft.com/office/officeart/2005/8/layout/radial1"/>
    <dgm:cxn modelId="{914F3FE1-6DBF-41AB-8106-B1BF7821B000}" type="presOf" srcId="{793E7F5B-3BEB-4921-AD72-18B631469FD7}" destId="{1C83EE27-2207-4A17-8E9A-16C91CD845A8}" srcOrd="0" destOrd="0" presId="urn:microsoft.com/office/officeart/2005/8/layout/radial1"/>
    <dgm:cxn modelId="{F92D6A2F-FCCC-4F02-871D-B7A993DEB2B7}" type="presOf" srcId="{92218457-775A-4CA7-AC01-34A8E54A8B97}" destId="{92A1F9E7-DF17-44B4-8F18-A2C8596D1FD1}" srcOrd="0" destOrd="0" presId="urn:microsoft.com/office/officeart/2005/8/layout/radial1"/>
    <dgm:cxn modelId="{A6E71C83-D611-4350-A2BC-47C496D94496}" type="presOf" srcId="{48AB6122-6241-4E7F-BDCA-20053A14BF9C}" destId="{C6ACC991-7D3B-4338-ACAF-5ED147C4877B}" srcOrd="0" destOrd="0" presId="urn:microsoft.com/office/officeart/2005/8/layout/radial1"/>
    <dgm:cxn modelId="{D7425FE9-136F-4174-B9D2-765FA4EBBAD7}" srcId="{6FD38E73-86AD-4DC2-9ED7-BC6DC28B28BA}" destId="{F5338DBE-D734-464C-BA28-6082F6917994}" srcOrd="2" destOrd="0" parTransId="{48AB6122-6241-4E7F-BDCA-20053A14BF9C}" sibTransId="{452BA25E-B626-4775-9830-DD10057DF735}"/>
    <dgm:cxn modelId="{32B29D38-84BD-4C0C-9149-E5CBD8E8C166}" type="presOf" srcId="{EEDEE8B4-DB5C-479A-AA1B-0FACABDFF76B}" destId="{71BB5822-D714-43CF-9F6B-5BC9F0C9C02A}" srcOrd="0" destOrd="0" presId="urn:microsoft.com/office/officeart/2005/8/layout/radial1"/>
    <dgm:cxn modelId="{94C96D3E-5BED-42A8-8AEB-4E5AD40E4A1C}" srcId="{6FD38E73-86AD-4DC2-9ED7-BC6DC28B28BA}" destId="{BF95E707-C133-4E97-938C-5574AAC1813E}" srcOrd="1" destOrd="0" parTransId="{C0029B10-2E7F-445B-AA87-C84B1E296C30}" sibTransId="{EA1B1BC5-FFAC-4A08-834E-081B65DCC7C5}"/>
    <dgm:cxn modelId="{B091EA31-9BE7-4FC3-A5DE-C4481CF7BCCD}" type="presOf" srcId="{BAA51148-7ACE-4A8C-A84F-5526B88518AE}" destId="{4BB5EC0E-4F0E-4294-9CEC-877DA3640414}" srcOrd="1" destOrd="0" presId="urn:microsoft.com/office/officeart/2005/8/layout/radial1"/>
    <dgm:cxn modelId="{496C6C32-1493-43EA-B4F6-BE581BE22185}" type="presOf" srcId="{4F3A7E79-740C-404D-A57F-5DB280E5B815}" destId="{B4A92516-FFBB-44B1-BB7E-479DAAFF4EC3}" srcOrd="1" destOrd="0" presId="urn:microsoft.com/office/officeart/2005/8/layout/radial1"/>
    <dgm:cxn modelId="{50052FF2-C8CA-43F0-83BB-11B52E780876}" type="presOf" srcId="{4F3A7E79-740C-404D-A57F-5DB280E5B815}" destId="{AC40D354-71B8-49C6-95BF-B0F670ABDBC1}" srcOrd="0" destOrd="0" presId="urn:microsoft.com/office/officeart/2005/8/layout/radial1"/>
    <dgm:cxn modelId="{8A6B8CF5-8365-4B69-B56D-9AB306715641}" type="presOf" srcId="{48AB6122-6241-4E7F-BDCA-20053A14BF9C}" destId="{CC1BB7E5-EDDD-4C7C-9C01-5F0EA9ED1669}" srcOrd="1" destOrd="0" presId="urn:microsoft.com/office/officeart/2005/8/layout/radial1"/>
    <dgm:cxn modelId="{846DCC25-ACDB-4395-AE94-5B1D542B05D1}" srcId="{B94CF71B-813A-481C-B97A-76E68703CC48}" destId="{6FD38E73-86AD-4DC2-9ED7-BC6DC28B28BA}" srcOrd="0" destOrd="0" parTransId="{110F80DF-E8C8-4E7B-80BD-2BA246EA671B}" sibTransId="{74221744-89ED-4F40-A559-F8A8635271DE}"/>
    <dgm:cxn modelId="{3C411319-D410-461F-9720-6CC9E0F2E517}" type="presOf" srcId="{BF95E707-C133-4E97-938C-5574AAC1813E}" destId="{534D4D68-8686-433E-B0F1-B15865E0A9F1}" srcOrd="0" destOrd="0" presId="urn:microsoft.com/office/officeart/2005/8/layout/radial1"/>
    <dgm:cxn modelId="{AC843492-02BC-4AB1-9227-C0A25BD8D443}" srcId="{B94CF71B-813A-481C-B97A-76E68703CC48}" destId="{2CEF8590-9773-47D7-88E0-DD257E394118}" srcOrd="1" destOrd="0" parTransId="{755E1545-9406-43D8-A247-413E48FEA5C6}" sibTransId="{A95FCA01-D9D2-4706-8F7E-85F1895F4073}"/>
    <dgm:cxn modelId="{822EB30A-5CBF-42A8-BDCB-631D547276FA}" type="presOf" srcId="{2B56616F-94A2-4FFD-854C-8AAC47F857C1}" destId="{3C498EE2-F092-42D1-8341-4F548959F01E}" srcOrd="0" destOrd="0" presId="urn:microsoft.com/office/officeart/2005/8/layout/radial1"/>
    <dgm:cxn modelId="{B8AFC888-26C2-4ACE-9306-F05E3F2C7A4E}" type="presOf" srcId="{C0029B10-2E7F-445B-AA87-C84B1E296C30}" destId="{F7840E51-287B-41EF-818A-2B6F11CD0C68}" srcOrd="1" destOrd="0" presId="urn:microsoft.com/office/officeart/2005/8/layout/radial1"/>
    <dgm:cxn modelId="{0AE355B3-0725-46EE-9605-DC173D9DD25A}" type="presOf" srcId="{F5338DBE-D734-464C-BA28-6082F6917994}" destId="{FDFD2DE2-0673-4D60-956D-34874418458B}" srcOrd="0" destOrd="0" presId="urn:microsoft.com/office/officeart/2005/8/layout/radial1"/>
    <dgm:cxn modelId="{50F82144-490A-4DDD-A22A-2A17AA0C5783}" srcId="{6FD38E73-86AD-4DC2-9ED7-BC6DC28B28BA}" destId="{2B56616F-94A2-4FFD-854C-8AAC47F857C1}" srcOrd="3" destOrd="0" parTransId="{BAA51148-7ACE-4A8C-A84F-5526B88518AE}" sibTransId="{2A502006-D1C5-424A-B5B3-BC6D52F2DB75}"/>
    <dgm:cxn modelId="{1952A8DF-B203-4769-9557-7EBD65849C49}" type="presOf" srcId="{92218457-775A-4CA7-AC01-34A8E54A8B97}" destId="{9C05037A-5B18-45CA-828F-A642AEC1001E}" srcOrd="1" destOrd="0" presId="urn:microsoft.com/office/officeart/2005/8/layout/radial1"/>
    <dgm:cxn modelId="{11DA19B9-7F79-48FA-B858-3236EDA18B43}" type="presOf" srcId="{6FD38E73-86AD-4DC2-9ED7-BC6DC28B28BA}" destId="{A944BD5E-3E6F-451C-88BC-834F68167F9F}" srcOrd="0" destOrd="0" presId="urn:microsoft.com/office/officeart/2005/8/layout/radial1"/>
    <dgm:cxn modelId="{C52C0A00-E707-4B6A-85B0-261394B77771}" type="presOf" srcId="{C0029B10-2E7F-445B-AA87-C84B1E296C30}" destId="{8D784927-1FCA-4647-9A13-FE6267F39045}" srcOrd="0" destOrd="0" presId="urn:microsoft.com/office/officeart/2005/8/layout/radial1"/>
    <dgm:cxn modelId="{50DBBEE1-81A8-4207-82EB-001A433E1A86}" type="presOf" srcId="{BAA51148-7ACE-4A8C-A84F-5526B88518AE}" destId="{042B308F-1307-4F70-B37A-DE467CA6109D}" srcOrd="0" destOrd="0" presId="urn:microsoft.com/office/officeart/2005/8/layout/radial1"/>
    <dgm:cxn modelId="{49A42EAC-EE5E-4645-99E6-BC14BAD6EE90}" srcId="{6FD38E73-86AD-4DC2-9ED7-BC6DC28B28BA}" destId="{793E7F5B-3BEB-4921-AD72-18B631469FD7}" srcOrd="4" destOrd="0" parTransId="{4F3A7E79-740C-404D-A57F-5DB280E5B815}" sibTransId="{240D4474-3118-4FB6-B4E6-87E613F97BE6}"/>
    <dgm:cxn modelId="{C36C91E3-E125-4C7F-BAD7-935347FF92ED}" srcId="{6FD38E73-86AD-4DC2-9ED7-BC6DC28B28BA}" destId="{EEDEE8B4-DB5C-479A-AA1B-0FACABDFF76B}" srcOrd="0" destOrd="0" parTransId="{92218457-775A-4CA7-AC01-34A8E54A8B97}" sibTransId="{C7098E63-D118-4684-804F-13D372A8F5E0}"/>
    <dgm:cxn modelId="{6F766127-9592-448C-AD99-8DB0D091A203}" srcId="{B94CF71B-813A-481C-B97A-76E68703CC48}" destId="{4119E612-A389-4BA0-8A53-23A1A2B4A641}" srcOrd="4" destOrd="0" parTransId="{FFB7CFF5-987E-41A9-981A-1FEBA540F302}" sibTransId="{8BB876F7-DA1B-401A-A7D9-0A64C95894B2}"/>
    <dgm:cxn modelId="{2A62D5B3-EFDF-4D5E-9D67-8F7E5E0D51F0}" srcId="{B94CF71B-813A-481C-B97A-76E68703CC48}" destId="{51AF7092-0142-43C4-AC36-67D8EE8C75AD}" srcOrd="2" destOrd="0" parTransId="{AD956E60-E333-47EF-8A11-051460A8DE27}" sibTransId="{4AB506AF-DA5C-42CE-A052-1B1F9599B4AA}"/>
    <dgm:cxn modelId="{0DBA9DBF-42BD-4E73-98C2-5EA7D00835A5}" type="presParOf" srcId="{E44CF250-6067-4DA1-A7A9-60D7A0E1869D}" destId="{A944BD5E-3E6F-451C-88BC-834F68167F9F}" srcOrd="0" destOrd="0" presId="urn:microsoft.com/office/officeart/2005/8/layout/radial1"/>
    <dgm:cxn modelId="{FCC8C779-0797-4A55-A35E-CD3E12EA2D96}" type="presParOf" srcId="{E44CF250-6067-4DA1-A7A9-60D7A0E1869D}" destId="{92A1F9E7-DF17-44B4-8F18-A2C8596D1FD1}" srcOrd="1" destOrd="0" presId="urn:microsoft.com/office/officeart/2005/8/layout/radial1"/>
    <dgm:cxn modelId="{7DB7F419-3403-4A4E-A458-52009C354990}" type="presParOf" srcId="{92A1F9E7-DF17-44B4-8F18-A2C8596D1FD1}" destId="{9C05037A-5B18-45CA-828F-A642AEC1001E}" srcOrd="0" destOrd="0" presId="urn:microsoft.com/office/officeart/2005/8/layout/radial1"/>
    <dgm:cxn modelId="{DE0BF5B7-CFE2-421D-8F66-ECDC57EDE18E}" type="presParOf" srcId="{E44CF250-6067-4DA1-A7A9-60D7A0E1869D}" destId="{71BB5822-D714-43CF-9F6B-5BC9F0C9C02A}" srcOrd="2" destOrd="0" presId="urn:microsoft.com/office/officeart/2005/8/layout/radial1"/>
    <dgm:cxn modelId="{F9815297-5746-4B9B-8CD0-919835E89C42}" type="presParOf" srcId="{E44CF250-6067-4DA1-A7A9-60D7A0E1869D}" destId="{8D784927-1FCA-4647-9A13-FE6267F39045}" srcOrd="3" destOrd="0" presId="urn:microsoft.com/office/officeart/2005/8/layout/radial1"/>
    <dgm:cxn modelId="{ECA4FEBC-D4DF-4BE0-9B3A-684550AB3321}" type="presParOf" srcId="{8D784927-1FCA-4647-9A13-FE6267F39045}" destId="{F7840E51-287B-41EF-818A-2B6F11CD0C68}" srcOrd="0" destOrd="0" presId="urn:microsoft.com/office/officeart/2005/8/layout/radial1"/>
    <dgm:cxn modelId="{826FB09D-6CF9-4F33-9833-B76FA35CAA6D}" type="presParOf" srcId="{E44CF250-6067-4DA1-A7A9-60D7A0E1869D}" destId="{534D4D68-8686-433E-B0F1-B15865E0A9F1}" srcOrd="4" destOrd="0" presId="urn:microsoft.com/office/officeart/2005/8/layout/radial1"/>
    <dgm:cxn modelId="{33F337EF-2D93-43D9-8109-CCF8A2D0320C}" type="presParOf" srcId="{E44CF250-6067-4DA1-A7A9-60D7A0E1869D}" destId="{C6ACC991-7D3B-4338-ACAF-5ED147C4877B}" srcOrd="5" destOrd="0" presId="urn:microsoft.com/office/officeart/2005/8/layout/radial1"/>
    <dgm:cxn modelId="{0F8EB059-F74A-421B-9E9C-BD66DFEEBCD9}" type="presParOf" srcId="{C6ACC991-7D3B-4338-ACAF-5ED147C4877B}" destId="{CC1BB7E5-EDDD-4C7C-9C01-5F0EA9ED1669}" srcOrd="0" destOrd="0" presId="urn:microsoft.com/office/officeart/2005/8/layout/radial1"/>
    <dgm:cxn modelId="{D3402139-9EDC-4013-A6F0-B5AA5067BB0E}" type="presParOf" srcId="{E44CF250-6067-4DA1-A7A9-60D7A0E1869D}" destId="{FDFD2DE2-0673-4D60-956D-34874418458B}" srcOrd="6" destOrd="0" presId="urn:microsoft.com/office/officeart/2005/8/layout/radial1"/>
    <dgm:cxn modelId="{87A71B9B-E074-4778-A6DB-6B2743735896}" type="presParOf" srcId="{E44CF250-6067-4DA1-A7A9-60D7A0E1869D}" destId="{042B308F-1307-4F70-B37A-DE467CA6109D}" srcOrd="7" destOrd="0" presId="urn:microsoft.com/office/officeart/2005/8/layout/radial1"/>
    <dgm:cxn modelId="{F621320B-619F-4526-811E-3765D1819A79}" type="presParOf" srcId="{042B308F-1307-4F70-B37A-DE467CA6109D}" destId="{4BB5EC0E-4F0E-4294-9CEC-877DA3640414}" srcOrd="0" destOrd="0" presId="urn:microsoft.com/office/officeart/2005/8/layout/radial1"/>
    <dgm:cxn modelId="{1D24CCCE-52BC-471E-861C-68AEBAA0917C}" type="presParOf" srcId="{E44CF250-6067-4DA1-A7A9-60D7A0E1869D}" destId="{3C498EE2-F092-42D1-8341-4F548959F01E}" srcOrd="8" destOrd="0" presId="urn:microsoft.com/office/officeart/2005/8/layout/radial1"/>
    <dgm:cxn modelId="{744F50B2-6F10-4D3A-9939-36BA6D8412DE}" type="presParOf" srcId="{E44CF250-6067-4DA1-A7A9-60D7A0E1869D}" destId="{AC40D354-71B8-49C6-95BF-B0F670ABDBC1}" srcOrd="9" destOrd="0" presId="urn:microsoft.com/office/officeart/2005/8/layout/radial1"/>
    <dgm:cxn modelId="{11C5AD15-0E98-460B-87E1-B6B769C24756}" type="presParOf" srcId="{AC40D354-71B8-49C6-95BF-B0F670ABDBC1}" destId="{B4A92516-FFBB-44B1-BB7E-479DAAFF4EC3}" srcOrd="0" destOrd="0" presId="urn:microsoft.com/office/officeart/2005/8/layout/radial1"/>
    <dgm:cxn modelId="{7A476A7F-7B1B-4626-B340-244E28E33792}" type="presParOf" srcId="{E44CF250-6067-4DA1-A7A9-60D7A0E1869D}" destId="{1C83EE27-2207-4A17-8E9A-16C91CD845A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2B962B-5B07-44F8-B7BA-7F7BCF8C421D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6CE158F-47EC-48D1-811D-DA2DA1159983}">
      <dgm:prSet phldrT="[Metin]" custT="1"/>
      <dgm:spPr/>
      <dgm:t>
        <a:bodyPr/>
        <a:lstStyle/>
        <a:p>
          <a:r>
            <a:rPr lang="tr-TR" sz="3600" b="1" dirty="0" smtClean="0"/>
            <a:t>Topluma-dayalı</a:t>
          </a:r>
          <a:endParaRPr lang="tr-TR" sz="3600" dirty="0"/>
        </a:p>
      </dgm:t>
    </dgm:pt>
    <dgm:pt modelId="{E18D22BC-6C83-46F8-91F6-57C80F27A5F0}" cxnId="{667795E6-9A4D-42FC-AE23-A4E4AD8CE7D9}" type="parTrans">
      <dgm:prSet/>
      <dgm:spPr/>
      <dgm:t>
        <a:bodyPr/>
        <a:lstStyle/>
        <a:p>
          <a:endParaRPr lang="tr-TR" sz="3600"/>
        </a:p>
      </dgm:t>
    </dgm:pt>
    <dgm:pt modelId="{E265E3D3-47D7-48BD-98A7-AFC1A219A4A7}" cxnId="{667795E6-9A4D-42FC-AE23-A4E4AD8CE7D9}" type="sibTrans">
      <dgm:prSet/>
      <dgm:spPr/>
      <dgm:t>
        <a:bodyPr/>
        <a:lstStyle/>
        <a:p>
          <a:endParaRPr lang="tr-TR" sz="3600"/>
        </a:p>
      </dgm:t>
    </dgm:pt>
    <dgm:pt modelId="{829592D9-C8EB-457A-9882-DB79485A38CF}">
      <dgm:prSet phldrT="[Metin]" custT="1"/>
      <dgm:spPr/>
      <dgm:t>
        <a:bodyPr/>
        <a:lstStyle/>
        <a:p>
          <a:r>
            <a:rPr lang="tr-TR" sz="3600" b="1" dirty="0" smtClean="0"/>
            <a:t>Toplum kalkınması</a:t>
          </a:r>
          <a:endParaRPr lang="tr-TR" sz="3600" dirty="0"/>
        </a:p>
      </dgm:t>
    </dgm:pt>
    <dgm:pt modelId="{D3D7F915-064E-46B5-9852-EC288BE889FF}" cxnId="{3A4A734E-9DB5-486F-A8D7-3C55FEC87C6F}" type="parTrans">
      <dgm:prSet/>
      <dgm:spPr/>
      <dgm:t>
        <a:bodyPr/>
        <a:lstStyle/>
        <a:p>
          <a:endParaRPr lang="tr-TR" sz="3600"/>
        </a:p>
      </dgm:t>
    </dgm:pt>
    <dgm:pt modelId="{DA13A249-E25A-4E8E-811D-0F4D2D495C97}" cxnId="{3A4A734E-9DB5-486F-A8D7-3C55FEC87C6F}" type="sibTrans">
      <dgm:prSet/>
      <dgm:spPr/>
      <dgm:t>
        <a:bodyPr/>
        <a:lstStyle/>
        <a:p>
          <a:endParaRPr lang="tr-TR" sz="3600"/>
        </a:p>
      </dgm:t>
    </dgm:pt>
    <dgm:pt modelId="{79C2D8D0-B0FC-4B1B-A674-F8AB808CBEEC}" type="pres">
      <dgm:prSet presAssocID="{C62B962B-5B07-44F8-B7BA-7F7BCF8C421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2069611-673C-4231-A46A-27A1539EE63F}" type="pres">
      <dgm:prSet presAssocID="{16CE158F-47EC-48D1-811D-DA2DA1159983}" presName="arrow" presStyleLbl="node1" presStyleIdx="0" presStyleCnt="2" custScaleY="10018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751508-5342-4977-B494-576746404B99}" type="pres">
      <dgm:prSet presAssocID="{829592D9-C8EB-457A-9882-DB79485A38C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A4A734E-9DB5-486F-A8D7-3C55FEC87C6F}" srcId="{C62B962B-5B07-44F8-B7BA-7F7BCF8C421D}" destId="{829592D9-C8EB-457A-9882-DB79485A38CF}" srcOrd="1" destOrd="0" parTransId="{D3D7F915-064E-46B5-9852-EC288BE889FF}" sibTransId="{DA13A249-E25A-4E8E-811D-0F4D2D495C97}"/>
    <dgm:cxn modelId="{88985AA8-328D-4204-94C9-5C72899CC6A0}" type="presOf" srcId="{16CE158F-47EC-48D1-811D-DA2DA1159983}" destId="{12069611-673C-4231-A46A-27A1539EE63F}" srcOrd="0" destOrd="0" presId="urn:microsoft.com/office/officeart/2005/8/layout/arrow5"/>
    <dgm:cxn modelId="{667795E6-9A4D-42FC-AE23-A4E4AD8CE7D9}" srcId="{C62B962B-5B07-44F8-B7BA-7F7BCF8C421D}" destId="{16CE158F-47EC-48D1-811D-DA2DA1159983}" srcOrd="0" destOrd="0" parTransId="{E18D22BC-6C83-46F8-91F6-57C80F27A5F0}" sibTransId="{E265E3D3-47D7-48BD-98A7-AFC1A219A4A7}"/>
    <dgm:cxn modelId="{DB2748CD-1B03-482C-B0DC-F66B80BBE293}" type="presOf" srcId="{829592D9-C8EB-457A-9882-DB79485A38CF}" destId="{6E751508-5342-4977-B494-576746404B99}" srcOrd="0" destOrd="0" presId="urn:microsoft.com/office/officeart/2005/8/layout/arrow5"/>
    <dgm:cxn modelId="{39FC1735-9A5B-4168-87CC-86CEA69C4436}" type="presOf" srcId="{C62B962B-5B07-44F8-B7BA-7F7BCF8C421D}" destId="{79C2D8D0-B0FC-4B1B-A674-F8AB808CBEEC}" srcOrd="0" destOrd="0" presId="urn:microsoft.com/office/officeart/2005/8/layout/arrow5"/>
    <dgm:cxn modelId="{08081170-8D69-43E9-8B33-ACC7ABC914E9}" type="presParOf" srcId="{79C2D8D0-B0FC-4B1B-A674-F8AB808CBEEC}" destId="{12069611-673C-4231-A46A-27A1539EE63F}" srcOrd="0" destOrd="0" presId="urn:microsoft.com/office/officeart/2005/8/layout/arrow5"/>
    <dgm:cxn modelId="{5921F81D-6158-40DB-8008-097AE42B433D}" type="presParOf" srcId="{79C2D8D0-B0FC-4B1B-A674-F8AB808CBEEC}" destId="{6E751508-5342-4977-B494-576746404B9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44BD5E-3E6F-451C-88BC-834F68167F9F}">
      <dsp:nvSpPr>
        <dsp:cNvPr id="0" name=""/>
        <dsp:cNvSpPr/>
      </dsp:nvSpPr>
      <dsp:spPr>
        <a:xfrm>
          <a:off x="4958852" y="2576667"/>
          <a:ext cx="2131029" cy="217251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Öncelikli Eylem Alanları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/>
        </a:p>
      </dsp:txBody>
      <dsp:txXfrm>
        <a:off x="5270934" y="2894825"/>
        <a:ext cx="1506865" cy="1536201"/>
      </dsp:txXfrm>
    </dsp:sp>
    <dsp:sp modelId="{92A1F9E7-DF17-44B4-8F18-A2C8596D1FD1}">
      <dsp:nvSpPr>
        <dsp:cNvPr id="0" name=""/>
        <dsp:cNvSpPr/>
      </dsp:nvSpPr>
      <dsp:spPr>
        <a:xfrm rot="16200000">
          <a:off x="5913810" y="2451548"/>
          <a:ext cx="221113" cy="29126"/>
        </a:xfrm>
        <a:custGeom>
          <a:avLst/>
          <a:gdLst/>
          <a:ahLst/>
          <a:cxnLst/>
          <a:rect l="0" t="0" r="0" b="0"/>
          <a:pathLst>
            <a:path>
              <a:moveTo>
                <a:pt x="0" y="14563"/>
              </a:moveTo>
              <a:lnTo>
                <a:pt x="221113" y="145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/>
        </a:p>
      </dsp:txBody>
      <dsp:txXfrm>
        <a:off x="6018839" y="2460583"/>
        <a:ext cx="11055" cy="11055"/>
      </dsp:txXfrm>
    </dsp:sp>
    <dsp:sp modelId="{71BB5822-D714-43CF-9F6B-5BC9F0C9C02A}">
      <dsp:nvSpPr>
        <dsp:cNvPr id="0" name=""/>
        <dsp:cNvSpPr/>
      </dsp:nvSpPr>
      <dsp:spPr>
        <a:xfrm>
          <a:off x="4887219" y="-166288"/>
          <a:ext cx="2274294" cy="25218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kern="1200" dirty="0" smtClean="0"/>
            <a:t>Toplum Sağlığını Önceleyen Kamu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kern="1200" dirty="0" smtClean="0"/>
            <a:t>Politikaları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/>
        </a:p>
      </dsp:txBody>
      <dsp:txXfrm>
        <a:off x="5220282" y="203027"/>
        <a:ext cx="1608168" cy="1783212"/>
      </dsp:txXfrm>
    </dsp:sp>
    <dsp:sp modelId="{8D784927-1FCA-4647-9A13-FE6267F39045}">
      <dsp:nvSpPr>
        <dsp:cNvPr id="0" name=""/>
        <dsp:cNvSpPr/>
      </dsp:nvSpPr>
      <dsp:spPr>
        <a:xfrm rot="19865045">
          <a:off x="6830023" y="2622119"/>
          <a:ext cx="2104319" cy="29126"/>
        </a:xfrm>
        <a:custGeom>
          <a:avLst/>
          <a:gdLst/>
          <a:ahLst/>
          <a:cxnLst/>
          <a:rect l="0" t="0" r="0" b="0"/>
          <a:pathLst>
            <a:path>
              <a:moveTo>
                <a:pt x="0" y="14563"/>
              </a:moveTo>
              <a:lnTo>
                <a:pt x="2104319" y="145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/>
        </a:p>
      </dsp:txBody>
      <dsp:txXfrm>
        <a:off x="7829575" y="2584074"/>
        <a:ext cx="105215" cy="105215"/>
      </dsp:txXfrm>
    </dsp:sp>
    <dsp:sp modelId="{534D4D68-8686-433E-B0F1-B15865E0A9F1}">
      <dsp:nvSpPr>
        <dsp:cNvPr id="0" name=""/>
        <dsp:cNvSpPr/>
      </dsp:nvSpPr>
      <dsp:spPr>
        <a:xfrm>
          <a:off x="8621058" y="356332"/>
          <a:ext cx="2545851" cy="2338095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Toplum Katılımı</a:t>
          </a:r>
          <a:endParaRPr lang="tr-TR" sz="2000" b="1" kern="1200" dirty="0"/>
        </a:p>
      </dsp:txBody>
      <dsp:txXfrm>
        <a:off x="8993889" y="698738"/>
        <a:ext cx="1800189" cy="1653283"/>
      </dsp:txXfrm>
    </dsp:sp>
    <dsp:sp modelId="{C6ACC991-7D3B-4338-ACAF-5ED147C4877B}">
      <dsp:nvSpPr>
        <dsp:cNvPr id="0" name=""/>
        <dsp:cNvSpPr/>
      </dsp:nvSpPr>
      <dsp:spPr>
        <a:xfrm rot="1707523">
          <a:off x="6903771" y="4400446"/>
          <a:ext cx="1016286" cy="29126"/>
        </a:xfrm>
        <a:custGeom>
          <a:avLst/>
          <a:gdLst/>
          <a:ahLst/>
          <a:cxnLst/>
          <a:rect l="0" t="0" r="0" b="0"/>
          <a:pathLst>
            <a:path>
              <a:moveTo>
                <a:pt x="0" y="14563"/>
              </a:moveTo>
              <a:lnTo>
                <a:pt x="1016286" y="145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/>
        </a:p>
      </dsp:txBody>
      <dsp:txXfrm>
        <a:off x="7386507" y="4389602"/>
        <a:ext cx="50814" cy="50814"/>
      </dsp:txXfrm>
    </dsp:sp>
    <dsp:sp modelId="{FDFD2DE2-0673-4D60-956D-34874418458B}">
      <dsp:nvSpPr>
        <dsp:cNvPr id="0" name=""/>
        <dsp:cNvSpPr/>
      </dsp:nvSpPr>
      <dsp:spPr>
        <a:xfrm>
          <a:off x="7625376" y="4174737"/>
          <a:ext cx="2726659" cy="2189858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Sağlık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Hizmetlerinin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Geliştirilmesi.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/>
        </a:p>
      </dsp:txBody>
      <dsp:txXfrm>
        <a:off x="8024686" y="4495434"/>
        <a:ext cx="1928039" cy="1548464"/>
      </dsp:txXfrm>
    </dsp:sp>
    <dsp:sp modelId="{042B308F-1307-4F70-B37A-DE467CA6109D}">
      <dsp:nvSpPr>
        <dsp:cNvPr id="0" name=""/>
        <dsp:cNvSpPr/>
      </dsp:nvSpPr>
      <dsp:spPr>
        <a:xfrm rot="9095868">
          <a:off x="3793914" y="4483599"/>
          <a:ext cx="1371713" cy="29126"/>
        </a:xfrm>
        <a:custGeom>
          <a:avLst/>
          <a:gdLst/>
          <a:ahLst/>
          <a:cxnLst/>
          <a:rect l="0" t="0" r="0" b="0"/>
          <a:pathLst>
            <a:path>
              <a:moveTo>
                <a:pt x="0" y="14563"/>
              </a:moveTo>
              <a:lnTo>
                <a:pt x="1371713" y="145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/>
        </a:p>
      </dsp:txBody>
      <dsp:txXfrm rot="10800000">
        <a:off x="4445478" y="4463870"/>
        <a:ext cx="68585" cy="68585"/>
      </dsp:txXfrm>
    </dsp:sp>
    <dsp:sp modelId="{3C498EE2-F092-42D1-8341-4F548959F01E}">
      <dsp:nvSpPr>
        <dsp:cNvPr id="0" name=""/>
        <dsp:cNvSpPr/>
      </dsp:nvSpPr>
      <dsp:spPr>
        <a:xfrm>
          <a:off x="1492577" y="4367551"/>
          <a:ext cx="2608468" cy="2081334"/>
        </a:xfrm>
        <a:prstGeom prst="ellipse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err="1" smtClean="0"/>
            <a:t>Kisisel</a:t>
          </a:r>
          <a:r>
            <a:rPr lang="tr-TR" sz="2000" b="1" kern="1200" dirty="0" smtClean="0"/>
            <a:t> Becerilerin Geliştirilmesi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 dirty="0"/>
        </a:p>
      </dsp:txBody>
      <dsp:txXfrm>
        <a:off x="1874578" y="4672355"/>
        <a:ext cx="1844466" cy="1471726"/>
      </dsp:txXfrm>
    </dsp:sp>
    <dsp:sp modelId="{AC40D354-71B8-49C6-95BF-B0F670ABDBC1}">
      <dsp:nvSpPr>
        <dsp:cNvPr id="0" name=""/>
        <dsp:cNvSpPr/>
      </dsp:nvSpPr>
      <dsp:spPr>
        <a:xfrm rot="12375266">
          <a:off x="3102180" y="2717473"/>
          <a:ext cx="2069797" cy="29126"/>
        </a:xfrm>
        <a:custGeom>
          <a:avLst/>
          <a:gdLst/>
          <a:ahLst/>
          <a:cxnLst/>
          <a:rect l="0" t="0" r="0" b="0"/>
          <a:pathLst>
            <a:path>
              <a:moveTo>
                <a:pt x="0" y="14563"/>
              </a:moveTo>
              <a:lnTo>
                <a:pt x="2069797" y="145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/>
        </a:p>
      </dsp:txBody>
      <dsp:txXfrm rot="10800000">
        <a:off x="4085334" y="2680292"/>
        <a:ext cx="103489" cy="103489"/>
      </dsp:txXfrm>
    </dsp:sp>
    <dsp:sp modelId="{1C83EE27-2207-4A17-8E9A-16C91CD845A8}">
      <dsp:nvSpPr>
        <dsp:cNvPr id="0" name=""/>
        <dsp:cNvSpPr/>
      </dsp:nvSpPr>
      <dsp:spPr>
        <a:xfrm>
          <a:off x="1066664" y="647985"/>
          <a:ext cx="2259320" cy="2253580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Destekleyici Çevre</a:t>
          </a:r>
          <a:endParaRPr lang="tr-TR" sz="2000" b="1" kern="1200" dirty="0"/>
        </a:p>
      </dsp:txBody>
      <dsp:txXfrm>
        <a:off x="1397534" y="978014"/>
        <a:ext cx="1597580" cy="15935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69611-673C-4231-A46A-27A1539EE63F}">
      <dsp:nvSpPr>
        <dsp:cNvPr id="0" name=""/>
        <dsp:cNvSpPr/>
      </dsp:nvSpPr>
      <dsp:spPr>
        <a:xfrm rot="16200000">
          <a:off x="2067" y="1053"/>
          <a:ext cx="5004650" cy="5014008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Topluma-dayalı</a:t>
          </a:r>
          <a:endParaRPr lang="tr-TR" sz="3600" kern="1200" dirty="0"/>
        </a:p>
      </dsp:txBody>
      <dsp:txXfrm rot="5400000">
        <a:off x="-2611" y="1256893"/>
        <a:ext cx="4138194" cy="2502325"/>
      </dsp:txXfrm>
    </dsp:sp>
    <dsp:sp modelId="{6E751508-5342-4977-B494-576746404B99}">
      <dsp:nvSpPr>
        <dsp:cNvPr id="0" name=""/>
        <dsp:cNvSpPr/>
      </dsp:nvSpPr>
      <dsp:spPr>
        <a:xfrm rot="5400000">
          <a:off x="6146191" y="5732"/>
          <a:ext cx="5004650" cy="500465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Toplum kalkınması</a:t>
          </a:r>
          <a:endParaRPr lang="tr-TR" sz="3600" kern="1200" dirty="0"/>
        </a:p>
      </dsp:txBody>
      <dsp:txXfrm rot="-5400000">
        <a:off x="7022006" y="1256895"/>
        <a:ext cx="4128836" cy="2502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Sty" val="noArr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93605-0C0C-4258-9724-5F2F9BB3BC90}" type="datetimeFigureOut">
              <a:rPr lang="tr-TR" smtClean="0"/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FFE7F-C917-439A-8026-3D301EB5CC28}" type="slidenum">
              <a:rPr lang="tr-TR" smtClean="0"/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31B3D-E4E3-4A80-AB70-C5564C267266}" type="datetimeFigureOut">
              <a:rPr lang="tr-TR" smtClean="0"/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3507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 smtClean="0"/>
              <a:t>Asıl metin stillerini düzenlemek için tıklatın</a:t>
            </a:r>
            <a:endParaRPr lang="tr-TR" dirty="0" smtClean="0"/>
          </a:p>
          <a:p>
            <a:pPr lvl="1"/>
            <a:r>
              <a:rPr lang="tr-TR" dirty="0" smtClean="0"/>
              <a:t>İkinci düzey</a:t>
            </a:r>
            <a:endParaRPr lang="tr-TR" dirty="0" smtClean="0"/>
          </a:p>
          <a:p>
            <a:pPr lvl="2"/>
            <a:r>
              <a:rPr lang="tr-TR" dirty="0" smtClean="0"/>
              <a:t>Üçüncü düzey</a:t>
            </a:r>
            <a:endParaRPr lang="tr-TR" dirty="0" smtClean="0"/>
          </a:p>
          <a:p>
            <a:pPr lvl="3"/>
            <a:r>
              <a:rPr lang="tr-TR" dirty="0" smtClean="0"/>
              <a:t>Dördüncü düzey</a:t>
            </a:r>
            <a:endParaRPr lang="tr-TR" dirty="0" smtClean="0"/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0B30D-C07A-425B-A90C-BA7BEB191079}" type="slidenum">
              <a:rPr lang="tr-TR" smtClean="0"/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CE79-00A9-4389-82B1-D0D8C55EF148}" type="datetime1">
              <a:rPr lang="tr-TR" smtClean="0"/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71D-82C2-4975-BB6F-8DBFB90DE67C}" type="datetime1">
              <a:rPr lang="tr-TR" smtClean="0"/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205E-1FEF-43A0-9887-E51655D14682}" type="datetime1">
              <a:rPr lang="tr-TR" smtClean="0"/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3B4E-DE99-45CD-839B-DAEE0ABC7889}" type="datetime1">
              <a:rPr lang="tr-TR" smtClean="0"/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5B21-B1B6-4F8A-8C99-A1FFFC94BA0C}" type="datetime1">
              <a:rPr lang="tr-TR" smtClean="0"/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1671-6A1D-402A-BDB7-B741431C16E7}" type="datetime1">
              <a:rPr lang="tr-TR" smtClean="0"/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A126-7934-46DA-8BDC-8539A8E08F46}" type="datetime1">
              <a:rPr lang="tr-TR" smtClean="0"/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65A8-1445-4657-B3B0-77CE9C02711A}" type="datetime1">
              <a:rPr lang="tr-TR" smtClean="0"/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A47B1E1C-6847-4916-B3BF-43A1ED769253}" type="datetime1">
              <a:rPr lang="tr-TR" smtClean="0"/>
            </a:fld>
            <a:endParaRPr lang="tr-TR" dirty="0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hf hdr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tr-TR" sz="4800" b="0" i="0" dirty="0" smtClean="0">
                <a:solidFill>
                  <a:schemeClr val="bg1"/>
                </a:solidFill>
                <a:effectLst>
                  <a:outerShdw blurRad="63500" algn="ctr">
                    <a:prstClr val="black">
                      <a:alpha val="40000"/>
                    </a:prstClr>
                  </a:outerShdw>
                </a:effectLst>
                <a:latin typeface="Cambria" panose="02040503050406030204"/>
                <a:ea typeface="+mj-ea"/>
                <a:cs typeface="+mj-cs"/>
              </a:rPr>
              <a:t>Sağlığın Geliştirilmesi</a:t>
            </a:r>
            <a:endParaRPr lang="tr-TR" sz="4800" b="0" i="0" dirty="0">
              <a:solidFill>
                <a:schemeClr val="bg1"/>
              </a:solidFill>
              <a:effectLst>
                <a:outerShdw blurRad="63500" algn="ctr">
                  <a:prstClr val="black">
                    <a:alpha val="40000"/>
                  </a:prstClr>
                </a:outerShdw>
              </a:effectLst>
              <a:latin typeface="Cambria" panose="02040503050406030204"/>
              <a:ea typeface="+mj-ea"/>
              <a:cs typeface="+mj-cs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Sağlığı Geliştirme Yaklaşımları ve Stratejiler </a:t>
            </a:r>
            <a:endParaRPr lang="tr-TR" sz="2400" b="0" i="0" dirty="0">
              <a:solidFill>
                <a:schemeClr val="tx1"/>
              </a:solidFill>
              <a:effectLst>
                <a:outerShdw blurRad="63500" algn="ctr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15636" y="221990"/>
            <a:ext cx="10058400" cy="1188720"/>
          </a:xfrm>
        </p:spPr>
        <p:txBody>
          <a:bodyPr>
            <a:normAutofit fontScale="90000"/>
          </a:bodyPr>
          <a:lstStyle/>
          <a:p>
            <a:b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Sağlığı Geliştirme Yaklaşımları </a:t>
            </a:r>
            <a:b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443345" y="836713"/>
            <a:ext cx="11457710" cy="4831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8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800" b="1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b="1" dirty="0" smtClean="0"/>
              <a:t>1. Tıbbi yaklaşım;</a:t>
            </a:r>
            <a:endParaRPr lang="tr-TR" sz="2800" b="1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/>
              <a:t>Tüm </a:t>
            </a:r>
            <a:r>
              <a:rPr lang="tr-TR" sz="2800" dirty="0" smtClean="0"/>
              <a:t>koruyucu </a:t>
            </a:r>
            <a:r>
              <a:rPr lang="tr-TR" sz="2800" dirty="0" smtClean="0"/>
              <a:t>sağlık hizmetlerini içeren </a:t>
            </a:r>
            <a:r>
              <a:rPr lang="tr-TR" sz="2800" dirty="0" smtClean="0"/>
              <a:t>bir </a:t>
            </a:r>
            <a:r>
              <a:rPr lang="tr-TR" sz="2800" dirty="0" smtClean="0"/>
              <a:t>yaklaşımdır.  Fizyolojik risk faktörlerini </a:t>
            </a:r>
            <a:r>
              <a:rPr lang="tr-TR" sz="2800" dirty="0" smtClean="0"/>
              <a:t>de hedef </a:t>
            </a:r>
            <a:r>
              <a:rPr lang="tr-TR" sz="2800" dirty="0" smtClean="0"/>
              <a:t>alır (örneğin yüksek kan basıncı, bağışıklama durumu vb.)</a:t>
            </a:r>
            <a:endParaRPr lang="tr-TR" sz="28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8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8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28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tr-TR" sz="28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tr-TR" sz="2800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612F-A8CE-4DF5-9D43-F7A886DE1170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10972800" cy="1143000"/>
          </a:xfrm>
        </p:spPr>
        <p:txBody>
          <a:bodyPr>
            <a:normAutofit fontScale="90000"/>
          </a:bodyPr>
          <a:lstStyle/>
          <a:p>
            <a:pPr lvl="0" algn="l"/>
            <a:br>
              <a:rPr lang="tr-TR" dirty="0"/>
            </a:br>
            <a:r>
              <a:rPr lang="tr-TR" sz="2900" b="1" dirty="0" smtClean="0"/>
              <a:t>2</a:t>
            </a:r>
            <a:r>
              <a:rPr lang="tr-TR" dirty="0" smtClean="0"/>
              <a:t>. </a:t>
            </a:r>
            <a:r>
              <a:rPr lang="tr-TR" sz="2900" b="1" dirty="0" smtClean="0"/>
              <a:t>Yaşam tarzı / davranışsal yaklaşım</a:t>
            </a:r>
            <a:br>
              <a:rPr lang="tr-TR" sz="2900" dirty="0" smtClean="0"/>
            </a:br>
            <a:endParaRPr lang="tr-TR" sz="2900" dirty="0"/>
          </a:p>
        </p:txBody>
      </p:sp>
      <p:sp>
        <p:nvSpPr>
          <p:cNvPr id="3" name="2 Dikdörtgen"/>
          <p:cNvSpPr/>
          <p:nvPr/>
        </p:nvSpPr>
        <p:spPr>
          <a:xfrm>
            <a:off x="335360" y="980729"/>
            <a:ext cx="11425269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1950’li yıllardan başlayarak yapılan epidemiyolojik araştırmalar bazı hastalıkların temelinde kişilerin yaşam tarzlarının etili olduğu kanıtlanmıştır.</a:t>
            </a:r>
            <a:endParaRPr lang="tr-TR" sz="2400" dirty="0" smtClean="0"/>
          </a:p>
          <a:p>
            <a:pPr lvl="0"/>
            <a:endParaRPr lang="tr-TR" sz="2400" dirty="0" smtClean="0"/>
          </a:p>
          <a:p>
            <a:pPr lvl="0"/>
            <a:endParaRPr lang="tr-TR" sz="2400" dirty="0"/>
          </a:p>
        </p:txBody>
      </p:sp>
      <p:pic>
        <p:nvPicPr>
          <p:cNvPr id="8194" name="Picture 2" descr="C:\Users\Nesibe\Desktop\indir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157421" y="1720561"/>
            <a:ext cx="2162175" cy="2114550"/>
          </a:xfrm>
          <a:prstGeom prst="rect">
            <a:avLst/>
          </a:prstGeom>
          <a:noFill/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60FA1-CC5E-45FA-8814-A73FB19ED140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2233" y="0"/>
            <a:ext cx="10972800" cy="778443"/>
          </a:xfrm>
        </p:spPr>
        <p:txBody>
          <a:bodyPr>
            <a:normAutofit/>
          </a:bodyPr>
          <a:lstStyle/>
          <a:p>
            <a:pPr algn="l"/>
            <a:r>
              <a:rPr lang="tr-TR" sz="2600" b="1" dirty="0" smtClean="0"/>
              <a:t>3. Sosyal </a:t>
            </a:r>
            <a:r>
              <a:rPr lang="tr-TR" sz="2600" b="1" dirty="0"/>
              <a:t>çevre yaklaşımı</a:t>
            </a:r>
            <a:endParaRPr lang="tr-TR" sz="2600" dirty="0"/>
          </a:p>
        </p:txBody>
      </p:sp>
      <p:sp>
        <p:nvSpPr>
          <p:cNvPr id="3" name="2 Metin kutusu"/>
          <p:cNvSpPr txBox="1"/>
          <p:nvPr/>
        </p:nvSpPr>
        <p:spPr>
          <a:xfrm>
            <a:off x="335360" y="980729"/>
            <a:ext cx="115212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Tam bir iyilik halinin elde edilebilmesi için bazı koşulların sağlanması gerekir. Sosyal çevre yaklaşımı genel olguları/durum konu edinmektedir (mesela issizlik,</a:t>
            </a:r>
            <a:endParaRPr lang="tr-TR" sz="2400" dirty="0" smtClean="0"/>
          </a:p>
          <a:p>
            <a:r>
              <a:rPr lang="tr-TR" sz="2400" dirty="0" smtClean="0"/>
              <a:t>düşük eğitim seviyesi veya yoksulluk v.b)</a:t>
            </a:r>
            <a:endParaRPr lang="tr-TR" sz="2400" dirty="0" smtClean="0"/>
          </a:p>
          <a:p>
            <a:pPr lvl="0"/>
            <a:endParaRPr lang="tr-TR" sz="2400" dirty="0"/>
          </a:p>
          <a:p>
            <a:endParaRPr lang="tr-TR" sz="2400" dirty="0"/>
          </a:p>
        </p:txBody>
      </p:sp>
      <p:pic>
        <p:nvPicPr>
          <p:cNvPr id="4" name="Picture 2" descr="C:\Users\Nesibe\Downloads\MP90022739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248400" y="2627040"/>
            <a:ext cx="4876800" cy="2420112"/>
          </a:xfrm>
          <a:prstGeom prst="rect">
            <a:avLst/>
          </a:prstGeom>
          <a:noFill/>
        </p:spPr>
      </p:pic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8750-2511-4BE2-BBDE-131EE67F5228}" type="datetime1">
              <a:rPr lang="tr-TR" smtClean="0"/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8763" y="-180109"/>
            <a:ext cx="10058400" cy="1188720"/>
          </a:xfrm>
        </p:spPr>
        <p:txBody>
          <a:bodyPr/>
          <a:lstStyle/>
          <a:p>
            <a:r>
              <a:rPr lang="tr-TR" dirty="0" smtClean="0"/>
              <a:t>Strateji;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431371" y="1268761"/>
            <a:ext cx="111372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sz="2800" dirty="0" smtClean="0"/>
              <a:t> </a:t>
            </a:r>
            <a:r>
              <a:rPr lang="tr-TR" sz="2800" dirty="0" smtClean="0"/>
              <a:t>U</a:t>
            </a:r>
            <a:r>
              <a:rPr lang="nl-NL" sz="2800" dirty="0" smtClean="0"/>
              <a:t>zun vadede önceden belirlenen bir amaca ulaşmak için izlenen yoldur</a:t>
            </a:r>
            <a:r>
              <a:rPr lang="tr-TR" sz="2800" dirty="0" smtClean="0"/>
              <a:t>.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b="1" dirty="0" smtClean="0"/>
              <a:t> </a:t>
            </a:r>
            <a:r>
              <a:rPr lang="tr-TR" sz="2800" dirty="0" smtClean="0"/>
              <a:t>Önceden belirlenen bir amaca ulaşmak için tutulan yol.</a:t>
            </a:r>
            <a:endParaRPr lang="tr-TR" sz="2800" dirty="0"/>
          </a:p>
        </p:txBody>
      </p:sp>
      <p:pic>
        <p:nvPicPr>
          <p:cNvPr id="1026" name="Picture 2" descr="http://img03.blogcu.com/images/a/b/d/abdurrahmantufekci/d1bd5e55e64fa8b938433524c8cae4df_1263727651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3686174"/>
            <a:ext cx="12192000" cy="3171826"/>
          </a:xfrm>
          <a:prstGeom prst="rect">
            <a:avLst/>
          </a:prstGeom>
          <a:noFill/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D942-70BE-4D82-9E07-202C1BD33577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0" y="188640"/>
          <a:ext cx="12192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2 Dikdörtgen"/>
          <p:cNvSpPr/>
          <p:nvPr/>
        </p:nvSpPr>
        <p:spPr>
          <a:xfrm>
            <a:off x="6315093" y="6488668"/>
            <a:ext cx="4617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Oxford Textbook of Public Health Chapter 7.3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F5383-AEC8-41E1-BE3C-DF832A686089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23392" y="332656"/>
            <a:ext cx="1084920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4000" b="1" dirty="0">
                <a:solidFill>
                  <a:schemeClr val="accent2"/>
                </a:solidFill>
              </a:rPr>
              <a:t>Toplumsal eylemleri olușturma </a:t>
            </a:r>
            <a:endParaRPr lang="tr-TR" sz="4000" b="1" dirty="0" smtClean="0">
              <a:solidFill>
                <a:schemeClr val="accent2"/>
              </a:solidFill>
            </a:endParaRPr>
          </a:p>
          <a:p>
            <a:pPr algn="ctr"/>
            <a:r>
              <a:rPr lang="nn-NO" sz="4000" b="1" dirty="0" smtClean="0">
                <a:solidFill>
                  <a:schemeClr val="accent2"/>
                </a:solidFill>
              </a:rPr>
              <a:t>ve güçlendirme</a:t>
            </a:r>
            <a:endParaRPr lang="tr-TR" sz="4000" b="1" dirty="0" smtClean="0">
              <a:solidFill>
                <a:schemeClr val="accent2"/>
              </a:solidFill>
            </a:endParaRPr>
          </a:p>
          <a:p>
            <a:r>
              <a:rPr lang="tr-TR" sz="2800" b="1" u="sng" dirty="0" smtClean="0">
                <a:solidFill>
                  <a:schemeClr val="accent2"/>
                </a:solidFill>
              </a:rPr>
              <a:t>Toplum:</a:t>
            </a:r>
            <a:endParaRPr lang="tr-TR" sz="2800" b="1" u="sng" dirty="0" smtClean="0">
              <a:solidFill>
                <a:schemeClr val="accent2"/>
              </a:solidFill>
            </a:endParaRPr>
          </a:p>
          <a:p>
            <a:endParaRPr lang="tr-TR" sz="2800" dirty="0">
              <a:solidFill>
                <a:schemeClr val="accent2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527381" y="2060848"/>
            <a:ext cx="1132925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800" dirty="0"/>
              <a:t>Aile, </a:t>
            </a:r>
            <a:r>
              <a:rPr lang="tr-TR" sz="2800" dirty="0" err="1"/>
              <a:t>ișyeri</a:t>
            </a:r>
            <a:r>
              <a:rPr lang="tr-TR" sz="2800" dirty="0"/>
              <a:t>, okul, kurum </a:t>
            </a:r>
            <a:r>
              <a:rPr lang="tr-TR" sz="2800" dirty="0" smtClean="0"/>
              <a:t>,devlet tanımlamalarında sınırlama vardır.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smtClean="0"/>
              <a:t>“</a:t>
            </a:r>
            <a:r>
              <a:rPr lang="tr-TR" sz="2800" dirty="0"/>
              <a:t>T</a:t>
            </a:r>
            <a:r>
              <a:rPr lang="tr-TR" sz="2800" dirty="0" smtClean="0"/>
              <a:t>oplum</a:t>
            </a:r>
            <a:r>
              <a:rPr lang="tr-TR" sz="2800" dirty="0"/>
              <a:t>” için böyle bir kesinlik </a:t>
            </a:r>
            <a:r>
              <a:rPr lang="tr-TR" sz="2800" dirty="0" smtClean="0"/>
              <a:t>yoktur.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smtClean="0"/>
              <a:t>Bazen </a:t>
            </a:r>
            <a:r>
              <a:rPr lang="tr-TR" sz="2800" dirty="0"/>
              <a:t>birey ile toplum arasındaki </a:t>
            </a:r>
            <a:r>
              <a:rPr lang="tr-TR" sz="2800" dirty="0" smtClean="0"/>
              <a:t>göreceli herhangi </a:t>
            </a:r>
            <a:r>
              <a:rPr lang="tr-TR" sz="2800" dirty="0"/>
              <a:t>bir </a:t>
            </a:r>
            <a:r>
              <a:rPr lang="tr-TR" sz="2800" dirty="0" err="1"/>
              <a:t>șeyi</a:t>
            </a:r>
            <a:r>
              <a:rPr lang="tr-TR" sz="2800" dirty="0"/>
              <a:t> </a:t>
            </a:r>
            <a:r>
              <a:rPr lang="tr-TR" sz="2800" dirty="0" smtClean="0"/>
              <a:t>tanımlamak için </a:t>
            </a:r>
            <a:r>
              <a:rPr lang="tr-TR" sz="2800" dirty="0"/>
              <a:t>kullanılır </a:t>
            </a:r>
            <a:r>
              <a:rPr lang="tr-TR" sz="2800" dirty="0" smtClean="0"/>
              <a:t>. Bu tanım aileleri</a:t>
            </a:r>
            <a:r>
              <a:rPr lang="tr-TR" sz="2800" dirty="0"/>
              <a:t>, </a:t>
            </a:r>
            <a:r>
              <a:rPr lang="tr-TR" sz="2800" dirty="0" err="1"/>
              <a:t>arkadașlık</a:t>
            </a:r>
            <a:r>
              <a:rPr lang="tr-TR" sz="2800" dirty="0"/>
              <a:t> ağlarını, </a:t>
            </a:r>
            <a:r>
              <a:rPr lang="tr-TR" sz="2800" dirty="0" err="1"/>
              <a:t>komșuları</a:t>
            </a:r>
            <a:r>
              <a:rPr lang="tr-TR" sz="2800" dirty="0"/>
              <a:t>, </a:t>
            </a:r>
            <a:r>
              <a:rPr lang="tr-TR" sz="2800" dirty="0" smtClean="0"/>
              <a:t>politik bölünmeleri </a:t>
            </a:r>
            <a:r>
              <a:rPr lang="tr-TR" sz="2800" dirty="0"/>
              <a:t>(kasaba, kent gibi), çıkar gruplarını ve resmi hükümet ve hükümet </a:t>
            </a:r>
            <a:r>
              <a:rPr lang="tr-TR" sz="2800" dirty="0" err="1" smtClean="0"/>
              <a:t>dıșı</a:t>
            </a:r>
            <a:r>
              <a:rPr lang="tr-TR" sz="2800" dirty="0" smtClean="0"/>
              <a:t> </a:t>
            </a:r>
            <a:r>
              <a:rPr lang="tr-TR" sz="2800" dirty="0" err="1" smtClean="0"/>
              <a:t>kurulușları</a:t>
            </a:r>
            <a:r>
              <a:rPr lang="tr-TR" sz="2800" dirty="0" smtClean="0"/>
              <a:t> </a:t>
            </a:r>
            <a:r>
              <a:rPr lang="tr-TR" sz="2800" dirty="0"/>
              <a:t>kapsar. 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smtClean="0"/>
              <a:t>Toplum deneyimi insanların </a:t>
            </a:r>
            <a:r>
              <a:rPr lang="tr-TR" sz="2800" dirty="0" err="1" smtClean="0"/>
              <a:t>etkileștikleri</a:t>
            </a:r>
            <a:r>
              <a:rPr lang="tr-TR" sz="2800" dirty="0" smtClean="0"/>
              <a:t> fiziksel çevre ile ilgili olmaktan çok insanlar arasındaki </a:t>
            </a:r>
            <a:r>
              <a:rPr lang="tr-TR" sz="2800" dirty="0" err="1" smtClean="0"/>
              <a:t>ilișkilerin</a:t>
            </a:r>
            <a:r>
              <a:rPr lang="tr-TR" sz="2800" dirty="0" smtClean="0"/>
              <a:t> örüntüsü ve doğası ile ilgilidir.</a:t>
            </a:r>
            <a:endParaRPr lang="tr-TR" sz="28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E161-E0AE-4C70-8559-B835A3D5C6C4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31371" y="836712"/>
            <a:ext cx="112332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Ottawa</a:t>
            </a:r>
            <a:r>
              <a:rPr lang="tr-TR" sz="2800" dirty="0" smtClean="0"/>
              <a:t> </a:t>
            </a:r>
            <a:r>
              <a:rPr lang="tr-TR" sz="2800" dirty="0" err="1"/>
              <a:t>Sözleșmesi’nin</a:t>
            </a:r>
            <a:r>
              <a:rPr lang="tr-TR" sz="2800" dirty="0"/>
              <a:t> (DSÖ, 1986) 1986’da yayınlanması bir sağlığı </a:t>
            </a:r>
            <a:r>
              <a:rPr lang="tr-TR" sz="2800" dirty="0" err="1" smtClean="0"/>
              <a:t>geliștirme</a:t>
            </a:r>
            <a:r>
              <a:rPr lang="tr-TR" sz="2800" dirty="0" smtClean="0"/>
              <a:t> stratejisi </a:t>
            </a:r>
            <a:r>
              <a:rPr lang="tr-TR" sz="2800" dirty="0"/>
              <a:t>olarak toplum kalkınmasının </a:t>
            </a:r>
            <a:r>
              <a:rPr lang="tr-TR" sz="2800" dirty="0" smtClean="0"/>
              <a:t> yasallığını </a:t>
            </a:r>
            <a:r>
              <a:rPr lang="tr-TR" sz="2800" dirty="0"/>
              <a:t>daha da öteye </a:t>
            </a:r>
            <a:r>
              <a:rPr lang="tr-TR" sz="2800" dirty="0" smtClean="0"/>
              <a:t>götürmüştür.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u="sng" dirty="0" smtClean="0"/>
              <a:t>Edilgin</a:t>
            </a:r>
            <a:r>
              <a:rPr lang="tr-TR" sz="2800" dirty="0" smtClean="0"/>
              <a:t> bir </a:t>
            </a:r>
            <a:r>
              <a:rPr lang="tr-TR" sz="2800" dirty="0" err="1" smtClean="0"/>
              <a:t>șekilde</a:t>
            </a:r>
            <a:r>
              <a:rPr lang="tr-TR" sz="2800" dirty="0" smtClean="0"/>
              <a:t> </a:t>
            </a:r>
            <a:r>
              <a:rPr lang="tr-TR" sz="2800" dirty="0"/>
              <a:t>yararlanma anlamına gelen toplum katılımını </a:t>
            </a:r>
            <a:r>
              <a:rPr lang="tr-TR" sz="2800" dirty="0" smtClean="0"/>
              <a:t>reddeder</a:t>
            </a:r>
            <a:r>
              <a:rPr lang="tr-TR" sz="2800" dirty="0"/>
              <a:t> </a:t>
            </a:r>
            <a:r>
              <a:rPr lang="tr-TR" sz="2800" dirty="0" smtClean="0"/>
              <a:t>.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smtClean="0"/>
              <a:t>Kamu için,daha </a:t>
            </a:r>
            <a:r>
              <a:rPr lang="tr-TR" sz="2800" dirty="0"/>
              <a:t>iyi sağlığı </a:t>
            </a:r>
            <a:r>
              <a:rPr lang="tr-TR" sz="2800" dirty="0" err="1"/>
              <a:t>gerçekleștirmek</a:t>
            </a:r>
            <a:r>
              <a:rPr lang="tr-TR" sz="2800" dirty="0"/>
              <a:t> açısından; sağlık öncelikleri belirlemede, karar </a:t>
            </a:r>
            <a:r>
              <a:rPr lang="tr-TR" sz="2800" dirty="0" err="1" smtClean="0"/>
              <a:t>olușturmada</a:t>
            </a:r>
            <a:r>
              <a:rPr lang="tr-TR" sz="2800" dirty="0" smtClean="0"/>
              <a:t>, planlama </a:t>
            </a:r>
            <a:r>
              <a:rPr lang="tr-TR" sz="2800" dirty="0"/>
              <a:t>stratejilerinde ve onları uygulamada toplumun tam ve etkili eylemi ile etkin bir </a:t>
            </a:r>
            <a:r>
              <a:rPr lang="tr-TR" sz="2800" dirty="0" err="1" smtClean="0"/>
              <a:t>ișlev</a:t>
            </a:r>
            <a:r>
              <a:rPr lang="tr-TR" sz="2800" dirty="0" smtClean="0"/>
              <a:t> çağrısı yapar.</a:t>
            </a:r>
            <a:endParaRPr lang="tr-TR" sz="2800" dirty="0" smtClean="0"/>
          </a:p>
        </p:txBody>
      </p:sp>
      <p:sp>
        <p:nvSpPr>
          <p:cNvPr id="3" name="2 Dikdörtgen"/>
          <p:cNvSpPr/>
          <p:nvPr/>
        </p:nvSpPr>
        <p:spPr>
          <a:xfrm>
            <a:off x="239349" y="188641"/>
            <a:ext cx="112332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3200" b="1" dirty="0" smtClean="0">
                <a:solidFill>
                  <a:schemeClr val="accent2"/>
                </a:solidFill>
              </a:rPr>
              <a:t>Toplumsal eylemleri olușturma ve</a:t>
            </a:r>
            <a:r>
              <a:rPr lang="tr-TR" sz="3200" b="1" dirty="0" smtClean="0">
                <a:solidFill>
                  <a:schemeClr val="accent2"/>
                </a:solidFill>
              </a:rPr>
              <a:t> </a:t>
            </a:r>
            <a:r>
              <a:rPr lang="nn-NO" sz="3200" b="1" dirty="0" smtClean="0">
                <a:solidFill>
                  <a:schemeClr val="accent2"/>
                </a:solidFill>
              </a:rPr>
              <a:t>güçlendirme</a:t>
            </a:r>
            <a:endParaRPr lang="tr-TR" sz="3200" b="1" dirty="0" smtClean="0">
              <a:solidFill>
                <a:schemeClr val="accent2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4B05-5741-4DD1-ADC9-7ECE2D7DD90B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595745" y="1122218"/>
          <a:ext cx="11152909" cy="5016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" name="3 Metin kutusu"/>
          <p:cNvSpPr txBox="1"/>
          <p:nvPr/>
        </p:nvSpPr>
        <p:spPr>
          <a:xfrm>
            <a:off x="5694219" y="1033809"/>
            <a:ext cx="861774" cy="53206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vert270" wrap="none" rtlCol="0">
            <a:spAutoFit/>
          </a:bodyPr>
          <a:lstStyle/>
          <a:p>
            <a:r>
              <a:rPr lang="tr-TR" sz="4400" dirty="0" smtClean="0"/>
              <a:t>Sağlığın Geliştirilmesi</a:t>
            </a:r>
            <a:endParaRPr lang="tr-TR" sz="44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3B21B-96C6-4257-9CB3-930322A5BB4C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2047</Words>
  <Application>WPS Presentation</Application>
  <PresentationFormat>Widescreen</PresentationFormat>
  <Paragraphs>106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Cambria</vt:lpstr>
      <vt:lpstr>Times New Roman</vt:lpstr>
      <vt:lpstr>Calibri</vt:lpstr>
      <vt:lpstr>Microsoft YaHei</vt:lpstr>
      <vt:lpstr/>
      <vt:lpstr>Arial Unicode MS</vt:lpstr>
      <vt:lpstr>Bradley Hand ITC</vt:lpstr>
      <vt:lpstr>Arial</vt:lpstr>
      <vt:lpstr>Segoe Print</vt:lpstr>
      <vt:lpstr>Default Design</vt:lpstr>
      <vt:lpstr>Sağlığın Geliştirilmesi</vt:lpstr>
      <vt:lpstr> Sağlığı Geliştirme Yaklaşımları  </vt:lpstr>
      <vt:lpstr> 2. Yaşam tarzı / davranışsal yaklaşım </vt:lpstr>
      <vt:lpstr>3. Sosyal çevre yaklaşımı</vt:lpstr>
      <vt:lpstr>Strateji;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Nesibe Uzel Yar</cp:lastModifiedBy>
  <cp:revision>2</cp:revision>
  <dcterms:created xsi:type="dcterms:W3CDTF">2013-03-05T22:15:00Z</dcterms:created>
  <dcterms:modified xsi:type="dcterms:W3CDTF">2020-02-06T14:38:40Z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TC030310029991</vt:lpwstr>
  </property>
  <property fmtid="{D5CDD505-2E9C-101B-9397-08002B2CF9AE}" pid="3" name="KSOProductBuildVer">
    <vt:lpwstr>1033-11.2.0.8341</vt:lpwstr>
  </property>
</Properties>
</file>