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5/10/2020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EDİLGEN YAPILAR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1740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Edilgen YAPILAR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Edilgen yapılar, bir tümcede kılıcıdan çok alıcıya ya da deneyimciye odaklanıldığında kullanılır.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He </a:t>
            </a:r>
            <a:r>
              <a:rPr lang="tr-TR" dirty="0" err="1" smtClean="0"/>
              <a:t>broke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glass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glass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broken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90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ÇİFT GEÇİŞLİ EYLEMLER VE EDİLGEN YAPILAR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İki nesnesi olan tümcelerin edilgen biçimleri iki farklı biçimde yapılır. Tümcedeki ikinci katılımcı ya da alıcı edilgen tümcenin öznesi olabilir.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Ali </a:t>
            </a:r>
            <a:r>
              <a:rPr lang="tr-TR" dirty="0" err="1" smtClean="0"/>
              <a:t>gave</a:t>
            </a:r>
            <a:r>
              <a:rPr lang="tr-TR" dirty="0" smtClean="0"/>
              <a:t> </a:t>
            </a:r>
            <a:r>
              <a:rPr lang="tr-TR" u="sng" dirty="0" smtClean="0"/>
              <a:t>Ayşe</a:t>
            </a:r>
            <a:r>
              <a:rPr lang="tr-TR" dirty="0" smtClean="0"/>
              <a:t> a </a:t>
            </a:r>
            <a:r>
              <a:rPr lang="tr-TR" u="sng" dirty="0" err="1" smtClean="0"/>
              <a:t>book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r>
              <a:rPr lang="tr-TR" dirty="0" smtClean="0"/>
              <a:t>	   </a:t>
            </a:r>
            <a:r>
              <a:rPr lang="tr-TR" sz="1400" dirty="0" smtClean="0"/>
              <a:t>IO	DO</a:t>
            </a:r>
          </a:p>
          <a:p>
            <a:pPr marL="0" indent="0" algn="just">
              <a:buNone/>
            </a:pPr>
            <a:r>
              <a:rPr lang="tr-TR" dirty="0" smtClean="0"/>
              <a:t>Ayşe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 a </a:t>
            </a:r>
            <a:r>
              <a:rPr lang="tr-TR" dirty="0" err="1" smtClean="0"/>
              <a:t>book</a:t>
            </a:r>
            <a:r>
              <a:rPr lang="tr-TR" dirty="0" smtClean="0"/>
              <a:t> (</a:t>
            </a:r>
            <a:r>
              <a:rPr lang="tr-TR" dirty="0" err="1" smtClean="0"/>
              <a:t>by</a:t>
            </a:r>
            <a:r>
              <a:rPr lang="tr-TR" dirty="0" smtClean="0"/>
              <a:t> Ali).</a:t>
            </a:r>
          </a:p>
          <a:p>
            <a:pPr marL="0" indent="0" algn="just">
              <a:buNone/>
            </a:pPr>
            <a:r>
              <a:rPr lang="tr-TR" dirty="0" smtClean="0"/>
              <a:t>A </a:t>
            </a:r>
            <a:r>
              <a:rPr lang="tr-TR" dirty="0" err="1" smtClean="0"/>
              <a:t>book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Ayşe (</a:t>
            </a:r>
            <a:r>
              <a:rPr lang="tr-TR" dirty="0" err="1" smtClean="0"/>
              <a:t>by</a:t>
            </a:r>
            <a:r>
              <a:rPr lang="tr-TR" dirty="0" smtClean="0"/>
              <a:t> Ali).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2710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512064"/>
            <a:ext cx="10058400" cy="1609344"/>
          </a:xfrm>
        </p:spPr>
        <p:txBody>
          <a:bodyPr/>
          <a:lstStyle/>
          <a:p>
            <a:pPr algn="just"/>
            <a:r>
              <a:rPr lang="tr-TR" dirty="0" smtClean="0"/>
              <a:t>KARMAŞIK GEÇİŞLİ EYLEMLER VE EDİLGEN YAPILAR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İçinde dolaysız nesne ve nesne niteleyicisi olan tümceler edilgen yapılırken nesne niteleyicisi edilgen tümcede özne niteleyicisi olarak kullanılır.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considered</a:t>
            </a:r>
            <a:r>
              <a:rPr lang="tr-TR" dirty="0" smtClean="0"/>
              <a:t> </a:t>
            </a:r>
            <a:r>
              <a:rPr lang="tr-TR" u="sng" dirty="0" err="1" smtClean="0"/>
              <a:t>him</a:t>
            </a:r>
            <a:r>
              <a:rPr lang="tr-TR" dirty="0" smtClean="0"/>
              <a:t> </a:t>
            </a:r>
            <a:r>
              <a:rPr lang="tr-TR" u="sng" dirty="0" smtClean="0"/>
              <a:t>a </a:t>
            </a:r>
            <a:r>
              <a:rPr lang="tr-TR" u="sng" dirty="0" err="1" smtClean="0"/>
              <a:t>nuisance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sz="1400" dirty="0" smtClean="0"/>
              <a:t>    DO	OA</a:t>
            </a:r>
          </a:p>
          <a:p>
            <a:pPr marL="0" indent="0" algn="just">
              <a:buNone/>
            </a:pPr>
            <a:r>
              <a:rPr lang="tr-TR" u="sng" dirty="0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considered</a:t>
            </a:r>
            <a:r>
              <a:rPr lang="tr-TR" dirty="0" smtClean="0"/>
              <a:t> </a:t>
            </a:r>
            <a:r>
              <a:rPr lang="tr-TR" u="sng" dirty="0" smtClean="0"/>
              <a:t>a </a:t>
            </a:r>
            <a:r>
              <a:rPr lang="tr-TR" u="sng" dirty="0" err="1" smtClean="0"/>
              <a:t>nuisance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r>
              <a:rPr lang="tr-TR" sz="1400" dirty="0" smtClean="0"/>
              <a:t>S			SA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832964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63</TotalTime>
  <Words>99</Words>
  <Application>Microsoft Office PowerPoint</Application>
  <PresentationFormat>Geniş ekran</PresentationFormat>
  <Paragraphs>26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Rockwell</vt:lpstr>
      <vt:lpstr>Rockwell Condensed</vt:lpstr>
      <vt:lpstr>Wingdings</vt:lpstr>
      <vt:lpstr>Wood Type Yazı Tipi</vt:lpstr>
      <vt:lpstr>EDİLGEN YAPILAR</vt:lpstr>
      <vt:lpstr>Edilgen YAPILAR</vt:lpstr>
      <vt:lpstr>ÇİFT GEÇİŞLİ EYLEMLER VE EDİLGEN YAPILAR</vt:lpstr>
      <vt:lpstr>KARMAŞIK GEÇİŞLİ EYLEMLER VE EDİLGEN YAPILAR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EDİLGEN YAPILAR</dc:title>
  <dc:creator>teknik</dc:creator>
  <cp:lastModifiedBy>teknik</cp:lastModifiedBy>
  <cp:revision>9</cp:revision>
  <dcterms:created xsi:type="dcterms:W3CDTF">2020-05-10T10:46:03Z</dcterms:created>
  <dcterms:modified xsi:type="dcterms:W3CDTF">2020-05-10T11:49:32Z</dcterms:modified>
</cp:coreProperties>
</file>