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64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32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27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94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09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65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73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31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20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44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78B7B-50E9-4227-A685-538CC694362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A80EF-D0A3-4BBF-A5D5-6ECA9A84A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25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BEDEN EĞİTİMİ VE VÜCUT GELİŞTİRME DERSİ</a:t>
            </a:r>
            <a:br>
              <a:rPr lang="tr-TR" dirty="0" smtClean="0"/>
            </a:br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873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Paramedikler</a:t>
            </a:r>
            <a:r>
              <a:rPr lang="tr-TR" dirty="0" smtClean="0"/>
              <a:t> yaptıkları görev sırasında ağır yükleri kaldırmak, hastaları taşımak zorundadırlar</a:t>
            </a:r>
          </a:p>
          <a:p>
            <a:r>
              <a:rPr lang="tr-TR" dirty="0" smtClean="0"/>
              <a:t>Sahada çalışma sırasında hasta taşınması kişisel  ısınma yapılmadan gerçekleşir</a:t>
            </a:r>
          </a:p>
          <a:p>
            <a:r>
              <a:rPr lang="tr-TR" dirty="0" smtClean="0"/>
              <a:t>Sakatlanma riski yüksektir.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02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Kondisyonun </a:t>
            </a:r>
            <a:r>
              <a:rPr lang="tr-TR" dirty="0" err="1" smtClean="0"/>
              <a:t>herzaman</a:t>
            </a:r>
            <a:r>
              <a:rPr lang="tr-TR" dirty="0" smtClean="0"/>
              <a:t> üst düzey tutulması sakatlanma ihtimalini düşürmektedir.</a:t>
            </a:r>
          </a:p>
          <a:p>
            <a:r>
              <a:rPr lang="tr-TR" dirty="0" smtClean="0"/>
              <a:t>Vücut mekaniği bilgisine hakimiyet oldukça önemlidir.</a:t>
            </a:r>
          </a:p>
          <a:p>
            <a:r>
              <a:rPr lang="tr-TR" dirty="0" smtClean="0"/>
              <a:t>Doğru hareketin nasıl yapılacağı bilinmelidir.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369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yıllar meslekte aynı işi yapacak olmaktan dolayı kondisyona özen gösterilmesi önemlidir.</a:t>
            </a:r>
          </a:p>
          <a:p>
            <a:r>
              <a:rPr lang="tr-TR" dirty="0" err="1" smtClean="0"/>
              <a:t>Paramediklerin</a:t>
            </a:r>
            <a:r>
              <a:rPr lang="tr-TR" dirty="0" smtClean="0"/>
              <a:t> meslek hastalıklarında tahmini olarak bel ve boyun fıtıkları görülebilir.</a:t>
            </a:r>
          </a:p>
          <a:p>
            <a:r>
              <a:rPr lang="tr-TR" dirty="0" smtClean="0"/>
              <a:t>Bu risklerden korunmanın en iyi yolu düzenli olarak spor yapmak ve ilgili kas gruplarını güçlendirmektir.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751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Paramedik</a:t>
            </a:r>
            <a:r>
              <a:rPr lang="tr-TR" dirty="0" smtClean="0"/>
              <a:t> açısından dayanıklılık oldukça önemlidir.</a:t>
            </a:r>
          </a:p>
          <a:p>
            <a:r>
              <a:rPr lang="tr-TR" dirty="0" smtClean="0"/>
              <a:t>Saatlerce alanda çalışmak zorunda kalınabilir.</a:t>
            </a:r>
          </a:p>
          <a:p>
            <a:r>
              <a:rPr lang="tr-TR" dirty="0" smtClean="0"/>
              <a:t>Hızlı nabız, yoğun stres altında doğru kararlar ve hareketler yapmak hayati derecede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587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Damar yolu açmak oldukça hassas bir iştir.</a:t>
            </a:r>
          </a:p>
          <a:p>
            <a:r>
              <a:rPr lang="tr-TR" dirty="0" smtClean="0"/>
              <a:t>Özellikle taşra bölgelerde uzun süre teçhizatla yürüyüp olay yerine yorgun varmak ve ardından damar yolu açmaya çalışmak oldukça zorlayıcı bir süreçtir.</a:t>
            </a:r>
          </a:p>
          <a:p>
            <a:r>
              <a:rPr lang="tr-TR" dirty="0" smtClean="0"/>
              <a:t>Adrenalin ve eforun etkisiyle ellerin titremeden doğru şekilde çalıştırılmaya alıştırılması oldukça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42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sebeple </a:t>
            </a:r>
            <a:r>
              <a:rPr lang="tr-TR" dirty="0" err="1" smtClean="0"/>
              <a:t>kardio</a:t>
            </a:r>
            <a:r>
              <a:rPr lang="tr-TR" dirty="0" smtClean="0"/>
              <a:t> egzersizler ve dayanıklılığın arttırılması</a:t>
            </a:r>
          </a:p>
          <a:p>
            <a:r>
              <a:rPr lang="tr-TR" dirty="0" smtClean="0"/>
              <a:t>Nabız kontrolü</a:t>
            </a:r>
          </a:p>
          <a:p>
            <a:r>
              <a:rPr lang="tr-TR" dirty="0" smtClean="0"/>
              <a:t>Nefes kontrolü</a:t>
            </a:r>
          </a:p>
          <a:p>
            <a:r>
              <a:rPr lang="tr-TR" dirty="0" smtClean="0"/>
              <a:t>Dayanıklılık </a:t>
            </a:r>
            <a:r>
              <a:rPr lang="tr-TR" dirty="0" err="1" smtClean="0"/>
              <a:t>paramedik</a:t>
            </a:r>
            <a:r>
              <a:rPr lang="tr-TR" dirty="0" smtClean="0"/>
              <a:t> açısından oldukça önemlidir.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273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PARAMEDİK AÇISINDAN SPOR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Ekip arkadaşları ile birlikte koordineli çalışmak </a:t>
            </a:r>
            <a:r>
              <a:rPr lang="tr-TR" dirty="0" err="1" smtClean="0"/>
              <a:t>paramedik</a:t>
            </a:r>
            <a:r>
              <a:rPr lang="tr-TR" dirty="0" smtClean="0"/>
              <a:t> açısından oldukça önemlidir.</a:t>
            </a:r>
          </a:p>
          <a:p>
            <a:r>
              <a:rPr lang="tr-TR" dirty="0" smtClean="0"/>
              <a:t>Ekibin aynı koordinasyona ve güce sahip olması oldukça önemlidir.</a:t>
            </a:r>
          </a:p>
          <a:p>
            <a:r>
              <a:rPr lang="tr-TR" dirty="0" smtClean="0"/>
              <a:t>Ekip üyeleri ile koordineli hareket etmek sakatlanma riskini azaltabilir.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37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231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 3. HAFTA</vt:lpstr>
      <vt:lpstr>PARAMEDİK AÇISINDAN SPOR </vt:lpstr>
      <vt:lpstr>PARAMEDİK AÇISINDAN SPOR </vt:lpstr>
      <vt:lpstr>PARAMEDİK AÇISINDAN SPOR </vt:lpstr>
      <vt:lpstr>PARAMEDİK AÇISINDAN SPOR </vt:lpstr>
      <vt:lpstr>PARAMEDİK AÇISINDAN SPOR </vt:lpstr>
      <vt:lpstr>PARAMEDİK AÇISINDAN SPOR </vt:lpstr>
      <vt:lpstr>PARAMEDİK AÇISINDAN SPOR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 3. HAFTA</dc:title>
  <dc:creator>HP</dc:creator>
  <cp:lastModifiedBy>HP</cp:lastModifiedBy>
  <cp:revision>2</cp:revision>
  <dcterms:created xsi:type="dcterms:W3CDTF">2020-05-10T19:45:02Z</dcterms:created>
  <dcterms:modified xsi:type="dcterms:W3CDTF">2020-05-10T19:49:20Z</dcterms:modified>
</cp:coreProperties>
</file>