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38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4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9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7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8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8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1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1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7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4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0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0852" y="4417772"/>
            <a:ext cx="8249217" cy="1783533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ISP 223 PORTEKIZCE DILBILGISINE GIRIŞ</a:t>
            </a:r>
            <a:r>
              <a:rPr lang="tr-TR" dirty="0"/>
              <a:t/>
            </a:r>
            <a:br>
              <a:rPr lang="tr-TR" dirty="0"/>
            </a:br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 smtClean="0"/>
              <a:t>INTRODUÇÃO GRAMÁTICA PORTUGUESA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92309" y="4952246"/>
            <a:ext cx="9144000" cy="1655762"/>
          </a:xfrm>
        </p:spPr>
        <p:txBody>
          <a:bodyPr>
            <a:normAutofit lnSpcReduction="10000"/>
          </a:bodyPr>
          <a:lstStyle/>
          <a:p>
            <a:endParaRPr lang="pt-PT" dirty="0" smtClean="0"/>
          </a:p>
          <a:p>
            <a:endParaRPr lang="pt-PT" dirty="0"/>
          </a:p>
          <a:p>
            <a:pPr algn="r"/>
            <a:r>
              <a:rPr lang="pt-PT" dirty="0" smtClean="0"/>
              <a:t>José Ribeiro</a:t>
            </a:r>
          </a:p>
          <a:p>
            <a:pPr algn="r"/>
            <a:r>
              <a:rPr lang="pt-PT" dirty="0" smtClean="0"/>
              <a:t>jribeiro@ankara.edu.tr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4" y="113592"/>
            <a:ext cx="2190750" cy="208597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008359" y="-357293"/>
            <a:ext cx="8453131" cy="21995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100" b="1" dirty="0" smtClean="0"/>
              <a:t>Sub-departamento de Língua Portuguesa | Faculdade de Línguas, História e Geografia | Universidade de Ankara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816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1661569" cy="605641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PT" b="1" dirty="0" smtClean="0"/>
              <a:t>Bibliografia: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t-PT" sz="2200" dirty="0"/>
              <a:t>TAVARES, ANA, </a:t>
            </a:r>
            <a:r>
              <a:rPr lang="tr-TR" sz="2200" dirty="0"/>
              <a:t>PORTUGUÊS XXI NÍVEL A1 LIVRO DO ALUNO</a:t>
            </a:r>
            <a:r>
              <a:rPr lang="pt-PT" sz="2200" dirty="0"/>
              <a:t>; </a:t>
            </a:r>
            <a:r>
              <a:rPr lang="tr-TR" sz="2200" dirty="0"/>
              <a:t> PORTUGUÊS XXI NÍVEL A1 LIVRO DE EXERCÍCIOS</a:t>
            </a:r>
            <a:r>
              <a:rPr lang="pt-PT" sz="2200" dirty="0"/>
              <a:t>, LIDEL, </a:t>
            </a:r>
            <a:r>
              <a:rPr lang="pt-PT" sz="2200" dirty="0" smtClean="0"/>
              <a:t>2003.</a:t>
            </a:r>
            <a:endParaRPr lang="pt-PT" sz="2200" dirty="0"/>
          </a:p>
          <a:p>
            <a:pPr marL="457200" indent="-457200">
              <a:buAutoNum type="arabicPeriod"/>
            </a:pPr>
            <a:r>
              <a:rPr lang="pt-PT" sz="2200" dirty="0" smtClean="0"/>
              <a:t>COIMBRA, ISABEL; OLGA, MATA COIMBRA, GRAMÁTICA ATIVA 1, LIDEL, 2011.</a:t>
            </a:r>
          </a:p>
          <a:p>
            <a:pPr marL="457200" indent="-457200">
              <a:buAutoNum type="arabicPeriod"/>
            </a:pPr>
            <a:endParaRPr lang="pt-PT" sz="2200" dirty="0"/>
          </a:p>
          <a:p>
            <a:pPr marL="0" indent="0">
              <a:buNone/>
            </a:pPr>
            <a:r>
              <a:rPr lang="pt-PT" b="1" dirty="0"/>
              <a:t>SUMÁRIO: </a:t>
            </a:r>
          </a:p>
          <a:p>
            <a:pPr marL="0" indent="0">
              <a:buNone/>
            </a:pPr>
            <a:endParaRPr lang="en-GB" sz="2200" dirty="0"/>
          </a:p>
          <a:p>
            <a:pPr marL="514350" indent="-514350">
              <a:buAutoNum type="arabicPeriod"/>
            </a:pPr>
            <a:r>
              <a:rPr lang="pt-PT" dirty="0" smtClean="0"/>
              <a:t>Corrigir o TESTE na aula.</a:t>
            </a:r>
          </a:p>
          <a:p>
            <a:pPr marL="514350" indent="-514350">
              <a:buAutoNum type="arabicPeriod"/>
            </a:pPr>
            <a:r>
              <a:rPr lang="pt-PT" dirty="0" smtClean="0"/>
              <a:t>Continuar Unidade 3:</a:t>
            </a:r>
          </a:p>
          <a:p>
            <a:pPr marL="514350" indent="-514350">
              <a:buAutoNum type="arabicPeriod"/>
            </a:pPr>
            <a:r>
              <a:rPr lang="pt-PT" dirty="0" smtClean="0"/>
              <a:t>Dia-a-dia/ Quotidiano / Dias da Semana</a:t>
            </a:r>
          </a:p>
          <a:p>
            <a:pPr marL="514350" indent="-514350">
              <a:buAutoNum type="arabicPeriod"/>
            </a:pPr>
            <a:r>
              <a:rPr lang="pt-PT" dirty="0" smtClean="0"/>
              <a:t>No restaurante /Pastelaria / Papelaria</a:t>
            </a:r>
          </a:p>
          <a:p>
            <a:pPr marL="514350" indent="-514350">
              <a:buAutoNum type="arabicPeriod"/>
            </a:pPr>
            <a:r>
              <a:rPr lang="pt-PT" dirty="0" smtClean="0"/>
              <a:t>Exprimir acções no momento: Estar a (Presente Indicativo) + Infinitivo</a:t>
            </a:r>
            <a:endParaRPr lang="tr-TR" dirty="0"/>
          </a:p>
          <a:p>
            <a:pPr marL="514350" indent="-514350">
              <a:buAutoNum type="arabicPeriod"/>
            </a:pPr>
            <a:endParaRPr lang="en-GB" dirty="0" smtClean="0"/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4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144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PT" b="1" dirty="0" smtClean="0"/>
              <a:t>Dia-a-dia </a:t>
            </a:r>
            <a:br>
              <a:rPr lang="pt-PT" b="1" dirty="0" smtClean="0"/>
            </a:br>
            <a:r>
              <a:rPr lang="pt-PT" b="1" dirty="0" smtClean="0"/>
              <a:t>Dias </a:t>
            </a:r>
            <a:r>
              <a:rPr lang="pt-PT" b="1" dirty="0"/>
              <a:t>da Semana</a:t>
            </a:r>
            <a:r>
              <a:rPr lang="pt-PT" dirty="0"/>
              <a:t/>
            </a:r>
            <a:br>
              <a:rPr lang="pt-PT" dirty="0"/>
            </a:b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97" y="95061"/>
            <a:ext cx="8768123" cy="6762939"/>
          </a:xfrm>
        </p:spPr>
      </p:pic>
    </p:spTree>
    <p:extLst>
      <p:ext uri="{BB962C8B-B14F-4D97-AF65-F5344CB8AC3E}">
        <p14:creationId xmlns:p14="http://schemas.microsoft.com/office/powerpoint/2010/main" val="77982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109457"/>
            <a:ext cx="2082297" cy="130506"/>
          </a:xfrm>
        </p:spPr>
        <p:txBody>
          <a:bodyPr>
            <a:normAutofit fontScale="90000"/>
          </a:bodyPr>
          <a:lstStyle/>
          <a:p>
            <a:r>
              <a:rPr lang="pt-PT" b="1" dirty="0" smtClean="0"/>
              <a:t>Dia-a-dia </a:t>
            </a:r>
            <a:br>
              <a:rPr lang="pt-PT" b="1" dirty="0" smtClean="0"/>
            </a:br>
            <a:r>
              <a:rPr lang="pt-PT" b="1" dirty="0" smtClean="0"/>
              <a:t>Dias </a:t>
            </a:r>
            <a:r>
              <a:rPr lang="pt-PT" b="1" dirty="0"/>
              <a:t>da Semana</a:t>
            </a:r>
            <a:r>
              <a:rPr lang="pt-PT" dirty="0"/>
              <a:t/>
            </a:r>
            <a:br>
              <a:rPr lang="pt-PT" dirty="0"/>
            </a:b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69" y="280657"/>
            <a:ext cx="9880131" cy="6233387"/>
          </a:xfrm>
        </p:spPr>
      </p:pic>
    </p:spTree>
    <p:extLst>
      <p:ext uri="{BB962C8B-B14F-4D97-AF65-F5344CB8AC3E}">
        <p14:creationId xmlns:p14="http://schemas.microsoft.com/office/powerpoint/2010/main" val="258823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algn="ctr"/>
            <a:r>
              <a:rPr lang="pt-PT" dirty="0"/>
              <a:t>No </a:t>
            </a:r>
            <a:r>
              <a:rPr lang="pt-PT" dirty="0" smtClean="0"/>
              <a:t>restaurante</a:t>
            </a:r>
            <a:r>
              <a:rPr lang="pt-PT" dirty="0"/>
              <a:t/>
            </a:r>
            <a:br>
              <a:rPr lang="pt-PT" dirty="0"/>
            </a:b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0" y="780476"/>
            <a:ext cx="11106526" cy="5900981"/>
          </a:xfrm>
        </p:spPr>
      </p:pic>
    </p:spTree>
    <p:extLst>
      <p:ext uri="{BB962C8B-B14F-4D97-AF65-F5344CB8AC3E}">
        <p14:creationId xmlns:p14="http://schemas.microsoft.com/office/powerpoint/2010/main" val="280486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algn="ctr"/>
            <a:r>
              <a:rPr lang="pt-PT" dirty="0" smtClean="0"/>
              <a:t>Na Pastelaria</a:t>
            </a:r>
            <a:r>
              <a:rPr lang="pt-PT" dirty="0"/>
              <a:t/>
            </a:r>
            <a:br>
              <a:rPr lang="pt-PT" dirty="0"/>
            </a:b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9" y="780476"/>
            <a:ext cx="11074568" cy="5900981"/>
          </a:xfrm>
        </p:spPr>
      </p:pic>
    </p:spTree>
    <p:extLst>
      <p:ext uri="{BB962C8B-B14F-4D97-AF65-F5344CB8AC3E}">
        <p14:creationId xmlns:p14="http://schemas.microsoft.com/office/powerpoint/2010/main" val="2983550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algn="ctr"/>
            <a:r>
              <a:rPr lang="pt-PT" dirty="0" smtClean="0"/>
              <a:t>Na Papelaria</a:t>
            </a:r>
            <a:r>
              <a:rPr lang="pt-PT" dirty="0"/>
              <a:t/>
            </a:r>
            <a:br>
              <a:rPr lang="pt-PT" dirty="0"/>
            </a:b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68" y="804511"/>
            <a:ext cx="9550881" cy="6053489"/>
          </a:xfrm>
        </p:spPr>
      </p:pic>
    </p:spTree>
    <p:extLst>
      <p:ext uri="{BB962C8B-B14F-4D97-AF65-F5344CB8AC3E}">
        <p14:creationId xmlns:p14="http://schemas.microsoft.com/office/powerpoint/2010/main" val="306166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3590" y="0"/>
            <a:ext cx="9727194" cy="1023042"/>
          </a:xfrm>
        </p:spPr>
        <p:txBody>
          <a:bodyPr/>
          <a:lstStyle/>
          <a:p>
            <a:pPr algn="ctr"/>
            <a:r>
              <a:rPr lang="pt-PT" dirty="0"/>
              <a:t>Estar a (Presente Indicativo) + Infinitivo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94" y="999706"/>
            <a:ext cx="10923951" cy="301914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17" y="3873990"/>
            <a:ext cx="6301945" cy="298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031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121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ISP 223 PORTEKIZCE DILBILGISINE GIRIŞ  INTRODUÇÃO GRAMÁTICA PORTUGUESA </vt:lpstr>
      <vt:lpstr>Apresentação do PowerPoint</vt:lpstr>
      <vt:lpstr>Dia-a-dia  Dias da Semana </vt:lpstr>
      <vt:lpstr>Dia-a-dia  Dias da Semana </vt:lpstr>
      <vt:lpstr>No restaurante </vt:lpstr>
      <vt:lpstr>Na Pastelaria </vt:lpstr>
      <vt:lpstr>Na Papelaria </vt:lpstr>
      <vt:lpstr>Estar a (Presente Indicativo) + Infinitivo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 419 PORTEKIZ TARIHI  HISTÓRIA DE PORTUGAL</dc:title>
  <dc:creator>jdmr33@gmail.com</dc:creator>
  <cp:lastModifiedBy>jdmr33@gmail.com</cp:lastModifiedBy>
  <cp:revision>21</cp:revision>
  <dcterms:created xsi:type="dcterms:W3CDTF">2018-11-18T11:57:52Z</dcterms:created>
  <dcterms:modified xsi:type="dcterms:W3CDTF">2018-11-22T18:52:02Z</dcterms:modified>
</cp:coreProperties>
</file>