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13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82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57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52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32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49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77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00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4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79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30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D69A4-6C47-4D8E-9026-1BF34757373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2CDE-0F72-426D-A22D-DFACBEFF3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609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BİREYSEL ETİĞİ ETKİLEYEN FAKTÖRLER 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89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Arkadaşlar, bireyin yaşamı boyunca sosyal bir ortamda olduğu düşünülürse, ailenin etkisi azalmaya başladıktan sonra arkadaşlar kişiler üzerinde etkilidir. Birey, etik veya etiğe aykırı davranırken arkadaşlarının davranış şekillerinden etkilenebilir.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7262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Çevresel faktörler, genetik olmayan tüm faktörleri içerir ve kişinin davranışları üzerinde etkilidir. Çevresel faktörlerden her insan farklı düzeylerde etkilenebilir.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180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Kitle iletişim araçları, radyo, televizyon, sinema vb. bireyler üzerinde oldukça etkilidir. Kişilerin davranış şekillerini değiştirebilirler. Çünkü etkileyici özelliğe sahiptirler.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233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Kişilik, doğuştan gelen özelliklerimizin tümüdür. Her </a:t>
            </a:r>
            <a:r>
              <a:rPr lang="tr-TR" dirty="0"/>
              <a:t>birey kendine özgü bir </a:t>
            </a:r>
            <a:r>
              <a:rPr lang="tr-TR" dirty="0" smtClean="0"/>
              <a:t>kişilik geliştirmektedir. Herkesin kişiliğine </a:t>
            </a:r>
            <a:r>
              <a:rPr lang="tr-TR" dirty="0" err="1" smtClean="0"/>
              <a:t>özgüz</a:t>
            </a:r>
            <a:r>
              <a:rPr lang="tr-TR" dirty="0" smtClean="0"/>
              <a:t> farklı davranış şekilleri söz konusu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1690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Toplumun bireylerden bireysel etki kapsamında yapmaları beklenen bazı etik </a:t>
            </a:r>
            <a:r>
              <a:rPr lang="tr-TR" dirty="0" smtClean="0"/>
              <a:t>ilkeler bulunmaktadır</a:t>
            </a:r>
            <a:r>
              <a:rPr lang="tr-TR" dirty="0"/>
              <a:t>. Bunlar şöyle sıralanabilir:</a:t>
            </a:r>
          </a:p>
          <a:p>
            <a:pPr marL="0" indent="0">
              <a:buNone/>
            </a:pPr>
            <a:r>
              <a:rPr lang="tr-TR" dirty="0"/>
              <a:t>-Başkalarının refahını düşünme </a:t>
            </a:r>
          </a:p>
          <a:p>
            <a:pPr marL="0" indent="0">
              <a:buNone/>
            </a:pPr>
            <a:r>
              <a:rPr lang="tr-TR" dirty="0" smtClean="0"/>
              <a:t>Başkaları için endişelenme</a:t>
            </a:r>
          </a:p>
          <a:p>
            <a:pPr marL="0" indent="0">
              <a:buNone/>
            </a:pPr>
            <a:r>
              <a:rPr lang="da-DK" dirty="0" smtClean="0"/>
              <a:t>-</a:t>
            </a:r>
            <a:r>
              <a:rPr lang="tr-TR" smtClean="0"/>
              <a:t>Diğer insanların </a:t>
            </a:r>
            <a:r>
              <a:rPr lang="da-DK" smtClean="0"/>
              <a:t>kendi </a:t>
            </a:r>
            <a:r>
              <a:rPr lang="da-DK" dirty="0"/>
              <a:t>kendini idare etmesine saygı,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Güvenilirlik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607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</a:t>
            </a:r>
            <a:r>
              <a:rPr lang="tr-TR" dirty="0" smtClean="0"/>
              <a:t>ürüstlük,</a:t>
            </a:r>
          </a:p>
          <a:p>
            <a:pPr marL="0" indent="0">
              <a:buNone/>
            </a:pPr>
            <a:r>
              <a:rPr lang="tr-TR" dirty="0" smtClean="0"/>
              <a:t>-Kanunlara uygun davranma isteği,</a:t>
            </a:r>
          </a:p>
          <a:p>
            <a:pPr marL="0" indent="0">
              <a:buNone/>
            </a:pPr>
            <a:r>
              <a:rPr lang="tr-TR" dirty="0" smtClean="0"/>
              <a:t>-Adalet,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442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-Haksız avantajlardan faydalanmayı reddetme,</a:t>
            </a:r>
          </a:p>
          <a:p>
            <a:pPr marL="0" indent="0">
              <a:buNone/>
            </a:pPr>
            <a:r>
              <a:rPr lang="tr-TR" dirty="0" smtClean="0"/>
              <a:t>-İyilikseverlik,</a:t>
            </a:r>
          </a:p>
          <a:p>
            <a:pPr marL="0" indent="0">
              <a:buNone/>
            </a:pPr>
            <a:r>
              <a:rPr lang="tr-TR" dirty="0" smtClean="0"/>
              <a:t>-Zararı önleme ve zarar vermeyi reddetme.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493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176</Words>
  <Application>Microsoft Office PowerPoint</Application>
  <PresentationFormat>Özel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BİREYSEL ETİĞİ ETKİLEYEN FAKTÖRLER (DEVAM)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13</cp:revision>
  <dcterms:created xsi:type="dcterms:W3CDTF">2020-03-10T12:34:42Z</dcterms:created>
  <dcterms:modified xsi:type="dcterms:W3CDTF">2020-04-24T14:15:30Z</dcterms:modified>
</cp:coreProperties>
</file>