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60" r:id="rId3"/>
    <p:sldId id="361" r:id="rId4"/>
    <p:sldId id="362" r:id="rId5"/>
    <p:sldId id="364" r:id="rId6"/>
    <p:sldId id="363" r:id="rId7"/>
    <p:sldId id="365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C028FFA-6AC8-62C0-FF89-05E34232BD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A469C98-3DFF-B392-5E64-FA33798D2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F1F5772-3D40-004C-1A81-42337B5DE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76AF0-7A04-5D41-9C5B-51D1266ED6C5}" type="datetimeFigureOut">
              <a:rPr lang="hu-HU" smtClean="0"/>
              <a:t>2023. 01. 05.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2F6DE07-7091-4282-A408-F4E6F7AE7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CCB53F9-3F01-1CFE-B3EE-1A97FEE1B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B9A9-C6A5-AF40-BAFE-948F9ADD489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6448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DD7284-8579-402D-B169-11BEBA7E9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4DB8CBC-935E-4EF5-52DA-359AEE0FB6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660A274-4496-2C16-A112-2C52FAF2A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76AF0-7A04-5D41-9C5B-51D1266ED6C5}" type="datetimeFigureOut">
              <a:rPr lang="hu-HU" smtClean="0"/>
              <a:t>2023. 01. 05.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D771423-2499-B0A3-6892-0F172E286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D8F94D-E2B5-0495-1212-7D3476EB4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B9A9-C6A5-AF40-BAFE-948F9ADD489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613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0104F9D-C8A4-E6B0-A792-913D5622A2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543C20C-6D40-4176-FCD9-34A66B773C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ECBA021-8F6E-F20A-3A1E-034960253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76AF0-7A04-5D41-9C5B-51D1266ED6C5}" type="datetimeFigureOut">
              <a:rPr lang="hu-HU" smtClean="0"/>
              <a:t>2023. 01. 05.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89ED8B0-0E1A-ABC0-92D5-1FF02D4C7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B86F2F3-FA1C-9512-CB11-4F67D776B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B9A9-C6A5-AF40-BAFE-948F9ADD489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34102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640472-AA70-BDB3-9F21-D73B46276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FDF1B2-AF19-7E6C-4149-90CA4AD01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88E1D38-E094-CE18-E59A-4626B36F9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76AF0-7A04-5D41-9C5B-51D1266ED6C5}" type="datetimeFigureOut">
              <a:rPr lang="hu-HU" smtClean="0"/>
              <a:t>2023. 01. 05.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7FD62F4-E327-5889-7034-4F164594D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2AB3E65-D402-5436-E52A-28B9685B3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B9A9-C6A5-AF40-BAFE-948F9ADD489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0053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ACA5F7-88E8-653F-BE2E-97A53F792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E2B3D95-39B6-429B-A7A2-3DD2CDB97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814011-BA2E-E204-DB36-A0C528C48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76AF0-7A04-5D41-9C5B-51D1266ED6C5}" type="datetimeFigureOut">
              <a:rPr lang="hu-HU" smtClean="0"/>
              <a:t>2023. 01. 05.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CEEFC13-E8D8-3AA5-C454-9E308478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32CF3-AE39-8DEA-50F1-4E4F91546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B9A9-C6A5-AF40-BAFE-948F9ADD489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9942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0106C5-D0E9-D80F-C298-8E898F0EF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79C360-6374-BA5F-0693-68D27F8800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7061F29-41F1-6580-7E4B-15990BB0A6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6D754EF-8C62-A2E9-D7F0-850757539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76AF0-7A04-5D41-9C5B-51D1266ED6C5}" type="datetimeFigureOut">
              <a:rPr lang="hu-HU" smtClean="0"/>
              <a:t>2023. 01. 05.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FFC0824-984C-2B1F-E689-C260F02DE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96EAADE-401D-645B-4FD1-7DE9DB8AD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B9A9-C6A5-AF40-BAFE-948F9ADD489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21880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7F95E8-CF7E-9B52-D743-3A5AB6A9A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B7A789-673D-CED4-387C-21ACC9D6C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9247D64-D936-7855-D268-876FAD98E1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74CB58E-A333-F8EE-58B3-61414969C2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90D41ADB-614D-FEE7-EF23-46AB78BD01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478E407D-D3DF-443B-6D03-5BA1EA26D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76AF0-7A04-5D41-9C5B-51D1266ED6C5}" type="datetimeFigureOut">
              <a:rPr lang="hu-HU" smtClean="0"/>
              <a:t>2023. 01. 05.</a:t>
            </a:fld>
            <a:endParaRPr lang="hu-HU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5AED6C94-EA26-F1E8-5142-49CD57651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3C39625-FC22-A28C-FADA-1CCED788C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B9A9-C6A5-AF40-BAFE-948F9ADD489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0967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4F1C8BD-CF8A-F689-2F4B-EBBD40C7D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FAA4A82-9680-4EAA-97F4-D04A134AC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76AF0-7A04-5D41-9C5B-51D1266ED6C5}" type="datetimeFigureOut">
              <a:rPr lang="hu-HU" smtClean="0"/>
              <a:t>2023. 01. 05.</a:t>
            </a:fld>
            <a:endParaRPr lang="hu-HU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7893EF0-235E-695B-2BB6-53B1FBDD2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8CDFB05-E587-9C8B-A69E-B0C18DE83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B9A9-C6A5-AF40-BAFE-948F9ADD489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30046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E4EF147-9B39-DD9D-AC83-143B94ACD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76AF0-7A04-5D41-9C5B-51D1266ED6C5}" type="datetimeFigureOut">
              <a:rPr lang="hu-HU" smtClean="0"/>
              <a:t>2023. 01. 05.</a:t>
            </a:fld>
            <a:endParaRPr lang="hu-HU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F8CB9E7-972F-8CAC-DE5F-0CB415985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5127E66-C580-756B-3C50-07C63A8D1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B9A9-C6A5-AF40-BAFE-948F9ADD489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3174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8C4C07-F012-D91D-4975-FE538CD11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B7306B5-D337-7E68-A3DB-AF52A78A8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5468EAF-C9A8-FF41-3BA6-09011AC21C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7EEE19C-B6E5-3C84-FEC0-3E9C3B669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76AF0-7A04-5D41-9C5B-51D1266ED6C5}" type="datetimeFigureOut">
              <a:rPr lang="hu-HU" smtClean="0"/>
              <a:t>2023. 01. 05.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35096EE-2373-F3E8-58E4-1BB8B2779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3B18548-E9ED-7E5E-8547-7C98970C8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B9A9-C6A5-AF40-BAFE-948F9ADD489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82705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7CDEC1E-93A9-5BF1-F65A-74A44246B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6145FBB-2300-5831-9849-807935D06B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8BCD8A3-3C69-E028-27C1-8A1C74C191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B3F062-524F-B993-25AA-FDB88ED2C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76AF0-7A04-5D41-9C5B-51D1266ED6C5}" type="datetimeFigureOut">
              <a:rPr lang="hu-HU" smtClean="0"/>
              <a:t>2023. 01. 05.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A1DD0B6-FF83-17F7-6B42-7EE8CA026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AAA1310-709D-9D5A-3C26-1398CD81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FB9A9-C6A5-AF40-BAFE-948F9ADD489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9695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1BD7EEA-8F92-48B2-2165-C061AF865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0AF8620-C52C-A550-2AC1-5E5CEB0FF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DAE4503-71B2-E178-D533-0ADFAA22A0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76AF0-7A04-5D41-9C5B-51D1266ED6C5}" type="datetimeFigureOut">
              <a:rPr lang="hu-HU" smtClean="0"/>
              <a:t>2023. 01. 05.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317D70-3F54-9E2A-BC67-D604B2A942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A44E25E-7E02-41F9-3E1D-AD65FAD4FD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FB9A9-C6A5-AF40-BAFE-948F9ADD489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41299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8AC266-E306-A376-EA53-6B5241C322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/>
              <a:t>Kadın</a:t>
            </a:r>
            <a:r>
              <a:rPr lang="hu-HU" dirty="0"/>
              <a:t> </a:t>
            </a:r>
            <a:r>
              <a:rPr lang="hu-HU" dirty="0" err="1"/>
              <a:t>Yazarlar</a:t>
            </a:r>
            <a:br>
              <a:rPr lang="hu-HU" dirty="0"/>
            </a:br>
            <a:r>
              <a:rPr lang="hu-HU" dirty="0"/>
              <a:t>(</a:t>
            </a:r>
            <a:r>
              <a:rPr lang="hu-HU" dirty="0" err="1"/>
              <a:t>Türkçe’de</a:t>
            </a:r>
            <a:r>
              <a:rPr lang="hu-HU" dirty="0"/>
              <a:t> </a:t>
            </a:r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Kadın</a:t>
            </a:r>
            <a:r>
              <a:rPr lang="hu-HU" dirty="0"/>
              <a:t> </a:t>
            </a:r>
            <a:r>
              <a:rPr lang="hu-HU" dirty="0" err="1"/>
              <a:t>Yazarlar</a:t>
            </a:r>
            <a:r>
              <a:rPr lang="hu-HU" dirty="0"/>
              <a:t>)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2DF535F-877E-AF39-7F4E-6D12511080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4502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134FD4-D819-FA2C-3D59-3C3318220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254" y="5166421"/>
            <a:ext cx="8445357" cy="88352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/>
              <a:t>Margit Kaffka (1880-1918)</a:t>
            </a:r>
          </a:p>
        </p:txBody>
      </p:sp>
      <p:pic>
        <p:nvPicPr>
          <p:cNvPr id="17410" name="Picture 2" descr="Renkler ve Yıllar (Margit Kaffka) - Fiyat &amp; Satın Al | idefix">
            <a:extLst>
              <a:ext uri="{FF2B5EF4-FFF2-40B4-BE49-F238E27FC236}">
                <a16:creationId xmlns:a16="http://schemas.microsoft.com/office/drawing/2014/main" id="{7FD1C577-1825-D5D5-1193-9EE7CB72E9E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5" b="30339"/>
          <a:stretch/>
        </p:blipFill>
        <p:spPr bwMode="auto">
          <a:xfrm>
            <a:off x="1648589" y="647190"/>
            <a:ext cx="4447502" cy="3290126"/>
          </a:xfrm>
          <a:prstGeom prst="rect">
            <a:avLst/>
          </a:prstGeom>
          <a:noFill/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2" name="Picture 4" descr="Száz éve halt meg Kaffka Margit | múzsa.sk">
            <a:extLst>
              <a:ext uri="{FF2B5EF4-FFF2-40B4-BE49-F238E27FC236}">
                <a16:creationId xmlns:a16="http://schemas.microsoft.com/office/drawing/2014/main" id="{DE5FCB86-69D5-034C-C820-972B75C9C5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91" b="3"/>
          <a:stretch/>
        </p:blipFill>
        <p:spPr bwMode="auto">
          <a:xfrm>
            <a:off x="6275762" y="647191"/>
            <a:ext cx="4466306" cy="3290126"/>
          </a:xfrm>
          <a:prstGeom prst="rect">
            <a:avLst/>
          </a:prstGeom>
          <a:noFill/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3752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9A8E90-9C80-8364-4612-DF284C56A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err="1"/>
              <a:t>Soylu</a:t>
            </a:r>
            <a:r>
              <a:rPr lang="hu-HU"/>
              <a:t> </a:t>
            </a:r>
            <a:r>
              <a:rPr lang="hu-HU" err="1"/>
              <a:t>bir</a:t>
            </a:r>
            <a:r>
              <a:rPr lang="hu-HU"/>
              <a:t> </a:t>
            </a:r>
            <a:r>
              <a:rPr lang="hu-HU" err="1"/>
              <a:t>aile</a:t>
            </a:r>
            <a:r>
              <a:rPr lang="hu-HU"/>
              <a:t>, (</a:t>
            </a:r>
            <a:r>
              <a:rPr lang="hu-HU" err="1"/>
              <a:t>özellikle</a:t>
            </a:r>
            <a:r>
              <a:rPr lang="hu-HU"/>
              <a:t> </a:t>
            </a:r>
            <a:r>
              <a:rPr lang="hu-HU" err="1"/>
              <a:t>anne</a:t>
            </a:r>
            <a:r>
              <a:rPr lang="hu-HU"/>
              <a:t> Margit </a:t>
            </a:r>
            <a:r>
              <a:rPr lang="hu-HU" err="1"/>
              <a:t>Uray</a:t>
            </a:r>
            <a:r>
              <a:rPr lang="hu-HU"/>
              <a:t>) </a:t>
            </a:r>
            <a:r>
              <a:rPr lang="hu-HU" err="1"/>
              <a:t>yoksullaşma</a:t>
            </a:r>
            <a:r>
              <a:rPr lang="hu-HU"/>
              <a:t>, baba Gyula Kaffka </a:t>
            </a:r>
            <a:r>
              <a:rPr lang="hu-HU" err="1"/>
              <a:t>Avukat</a:t>
            </a:r>
            <a:endParaRPr lang="hu-HU"/>
          </a:p>
          <a:p>
            <a:r>
              <a:rPr lang="hu-HU"/>
              <a:t>6 </a:t>
            </a:r>
            <a:r>
              <a:rPr lang="hu-HU" err="1"/>
              <a:t>yaşında</a:t>
            </a:r>
            <a:r>
              <a:rPr lang="hu-HU"/>
              <a:t> </a:t>
            </a:r>
            <a:r>
              <a:rPr lang="hu-HU" err="1"/>
              <a:t>ölüyor</a:t>
            </a:r>
            <a:endParaRPr lang="hu-HU"/>
          </a:p>
          <a:p>
            <a:r>
              <a:rPr lang="hu-HU" err="1"/>
              <a:t>Szatmari</a:t>
            </a:r>
            <a:r>
              <a:rPr lang="hu-HU"/>
              <a:t> </a:t>
            </a:r>
            <a:r>
              <a:rPr lang="hu-HU" err="1"/>
              <a:t>Rahibeler</a:t>
            </a:r>
            <a:r>
              <a:rPr lang="hu-HU"/>
              <a:t> </a:t>
            </a:r>
            <a:r>
              <a:rPr lang="hu-HU" err="1"/>
              <a:t>evinde</a:t>
            </a:r>
            <a:r>
              <a:rPr lang="hu-HU"/>
              <a:t> </a:t>
            </a:r>
            <a:r>
              <a:rPr lang="hu-HU" err="1"/>
              <a:t>yaşıyor</a:t>
            </a:r>
            <a:endParaRPr lang="hu-HU"/>
          </a:p>
          <a:p>
            <a:r>
              <a:rPr lang="hu-HU" err="1"/>
              <a:t>Öğretmenlik</a:t>
            </a:r>
            <a:endParaRPr lang="hu-HU"/>
          </a:p>
          <a:p>
            <a:r>
              <a:rPr lang="hu-HU"/>
              <a:t>1905-10 </a:t>
            </a:r>
            <a:r>
              <a:rPr lang="hu-HU" err="1"/>
              <a:t>evlilik</a:t>
            </a:r>
            <a:endParaRPr lang="hu-HU"/>
          </a:p>
          <a:p>
            <a:r>
              <a:rPr lang="hu-HU"/>
              <a:t>1914 (</a:t>
            </a:r>
            <a:r>
              <a:rPr lang="hu-HU" err="1"/>
              <a:t>savaş</a:t>
            </a:r>
            <a:r>
              <a:rPr lang="hu-HU"/>
              <a:t>) </a:t>
            </a:r>
            <a:r>
              <a:rPr lang="hu-HU" err="1"/>
              <a:t>ikinci</a:t>
            </a:r>
            <a:r>
              <a:rPr lang="hu-HU"/>
              <a:t> </a:t>
            </a:r>
            <a:r>
              <a:rPr lang="hu-HU" err="1"/>
              <a:t>evlilik</a:t>
            </a:r>
            <a:r>
              <a:rPr lang="hu-HU"/>
              <a:t> Ervin Bauer</a:t>
            </a:r>
          </a:p>
          <a:p>
            <a:r>
              <a:rPr lang="hu-HU"/>
              <a:t>38 </a:t>
            </a:r>
            <a:r>
              <a:rPr lang="hu-HU" err="1"/>
              <a:t>yaşında</a:t>
            </a:r>
            <a:r>
              <a:rPr lang="hu-HU"/>
              <a:t> </a:t>
            </a:r>
            <a:r>
              <a:rPr lang="hu-HU" err="1"/>
              <a:t>oğlu</a:t>
            </a:r>
            <a:r>
              <a:rPr lang="hu-HU"/>
              <a:t> </a:t>
            </a:r>
            <a:r>
              <a:rPr lang="hu-HU" err="1"/>
              <a:t>ile</a:t>
            </a:r>
            <a:r>
              <a:rPr lang="hu-HU"/>
              <a:t> </a:t>
            </a:r>
            <a:r>
              <a:rPr lang="hu-HU" err="1"/>
              <a:t>ispanyol</a:t>
            </a:r>
            <a:r>
              <a:rPr lang="hu-HU"/>
              <a:t> </a:t>
            </a:r>
            <a:r>
              <a:rPr lang="hu-HU" err="1"/>
              <a:t>gribinden</a:t>
            </a:r>
            <a:r>
              <a:rPr lang="hu-HU"/>
              <a:t> </a:t>
            </a:r>
            <a:r>
              <a:rPr lang="hu-HU" err="1"/>
              <a:t>ölüm</a:t>
            </a:r>
            <a:endParaRPr lang="hu-HU"/>
          </a:p>
          <a:p>
            <a:endParaRPr lang="hu-HU"/>
          </a:p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5987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DAAA27-884C-86D3-6B0E-931A2E7D9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err="1"/>
              <a:t>Temalar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5601FB-62D7-964D-4BB0-3744F35F1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Ortasınıfın</a:t>
            </a:r>
            <a:r>
              <a:rPr lang="hu-HU" dirty="0"/>
              <a:t> </a:t>
            </a:r>
            <a:r>
              <a:rPr lang="hu-HU" dirty="0" err="1"/>
              <a:t>yok</a:t>
            </a:r>
            <a:r>
              <a:rPr lang="hu-HU" dirty="0"/>
              <a:t> </a:t>
            </a:r>
            <a:r>
              <a:rPr lang="hu-HU" dirty="0" err="1"/>
              <a:t>oluşu</a:t>
            </a:r>
            <a:endParaRPr lang="hu-HU" dirty="0"/>
          </a:p>
          <a:p>
            <a:r>
              <a:rPr lang="hu-HU" dirty="0" err="1"/>
              <a:t>Yüzyıl</a:t>
            </a:r>
            <a:r>
              <a:rPr lang="hu-HU" dirty="0"/>
              <a:t> </a:t>
            </a:r>
            <a:r>
              <a:rPr lang="hu-HU" dirty="0" err="1"/>
              <a:t>başında</a:t>
            </a:r>
            <a:r>
              <a:rPr lang="hu-HU" dirty="0"/>
              <a:t> </a:t>
            </a:r>
            <a:r>
              <a:rPr lang="hu-HU" dirty="0" err="1"/>
              <a:t>kadın</a:t>
            </a:r>
            <a:endParaRPr lang="hu-HU" dirty="0"/>
          </a:p>
          <a:p>
            <a:r>
              <a:rPr lang="hu-HU" dirty="0" err="1"/>
              <a:t>Otobiyografinin</a:t>
            </a:r>
            <a:r>
              <a:rPr lang="hu-HU" dirty="0"/>
              <a:t> </a:t>
            </a:r>
            <a:r>
              <a:rPr lang="hu-HU" dirty="0" err="1"/>
              <a:t>öne</a:t>
            </a:r>
            <a:r>
              <a:rPr lang="hu-HU" dirty="0"/>
              <a:t> </a:t>
            </a:r>
            <a:r>
              <a:rPr lang="hu-HU" dirty="0" err="1"/>
              <a:t>çıkması</a:t>
            </a:r>
            <a:endParaRPr lang="hu-HU" dirty="0"/>
          </a:p>
          <a:p>
            <a:r>
              <a:rPr lang="hu-HU" dirty="0" err="1"/>
              <a:t>Gündelikliğin</a:t>
            </a:r>
            <a:r>
              <a:rPr lang="hu-HU" dirty="0"/>
              <a:t> </a:t>
            </a:r>
            <a:r>
              <a:rPr lang="hu-HU" dirty="0" err="1"/>
              <a:t>önem</a:t>
            </a:r>
            <a:r>
              <a:rPr lang="hu-HU" dirty="0"/>
              <a:t> </a:t>
            </a:r>
            <a:r>
              <a:rPr lang="hu-HU" dirty="0" err="1"/>
              <a:t>kazanması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08174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36D5B7-F9DC-DA17-0073-EE754895B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B0700701-88E0-4377-DBF2-E6C793584B42}"/>
              </a:ext>
            </a:extLst>
          </p:cNvPr>
          <p:cNvSpPr txBox="1"/>
          <p:nvPr/>
        </p:nvSpPr>
        <p:spPr>
          <a:xfrm>
            <a:off x="1192696" y="2413338"/>
            <a:ext cx="795378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dirty="0"/>
              <a:t>Nyugat </a:t>
            </a:r>
            <a:r>
              <a:rPr lang="hu-HU" dirty="0" err="1"/>
              <a:t>Dergisi</a:t>
            </a:r>
            <a:r>
              <a:rPr lang="hu-HU" dirty="0"/>
              <a:t> (Endre Ady) </a:t>
            </a:r>
            <a:r>
              <a:rPr lang="hu-HU" dirty="0" err="1"/>
              <a:t>Öznelliğin</a:t>
            </a:r>
            <a:r>
              <a:rPr lang="hu-HU" dirty="0"/>
              <a:t> </a:t>
            </a:r>
            <a:r>
              <a:rPr lang="hu-HU" dirty="0" err="1"/>
              <a:t>keşfi</a:t>
            </a:r>
            <a:r>
              <a:rPr lang="hu-HU" dirty="0"/>
              <a:t>. </a:t>
            </a:r>
            <a:r>
              <a:rPr lang="hu-HU" dirty="0" err="1"/>
              <a:t>Peşpeşe</a:t>
            </a:r>
            <a:r>
              <a:rPr lang="hu-HU" dirty="0"/>
              <a:t> </a:t>
            </a:r>
            <a:r>
              <a:rPr lang="hu-HU" dirty="0" err="1"/>
              <a:t>şiir</a:t>
            </a:r>
            <a:r>
              <a:rPr lang="hu-HU" dirty="0"/>
              <a:t> </a:t>
            </a:r>
            <a:r>
              <a:rPr lang="hu-HU" dirty="0" err="1"/>
              <a:t>kitapları</a:t>
            </a:r>
            <a:r>
              <a:rPr lang="hu-HU" dirty="0"/>
              <a:t>, </a:t>
            </a:r>
            <a:r>
              <a:rPr lang="hu-HU" dirty="0" err="1"/>
              <a:t>öykü</a:t>
            </a:r>
            <a:r>
              <a:rPr lang="hu-HU" dirty="0"/>
              <a:t> </a:t>
            </a:r>
            <a:r>
              <a:rPr lang="hu-HU" dirty="0" err="1"/>
              <a:t>kitapları</a:t>
            </a:r>
            <a:endParaRPr lang="hu-HU" dirty="0"/>
          </a:p>
          <a:p>
            <a:r>
              <a:rPr lang="hu-HU" dirty="0" err="1"/>
              <a:t>Renkler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Yıllar</a:t>
            </a:r>
            <a:r>
              <a:rPr lang="hu-HU" dirty="0"/>
              <a:t>  1911( </a:t>
            </a:r>
            <a:r>
              <a:rPr lang="hu-HU" dirty="0" err="1"/>
              <a:t>Çev</a:t>
            </a:r>
            <a:r>
              <a:rPr lang="hu-HU" dirty="0"/>
              <a:t>. </a:t>
            </a:r>
            <a:r>
              <a:rPr lang="hu-HU" dirty="0" err="1"/>
              <a:t>Vural</a:t>
            </a:r>
            <a:r>
              <a:rPr lang="hu-HU" dirty="0"/>
              <a:t> </a:t>
            </a:r>
            <a:r>
              <a:rPr lang="hu-HU" dirty="0" err="1"/>
              <a:t>Yıldırım</a:t>
            </a:r>
            <a:r>
              <a:rPr lang="hu-HU" dirty="0"/>
              <a:t>) </a:t>
            </a:r>
            <a:r>
              <a:rPr lang="hu-HU" dirty="0" err="1"/>
              <a:t>Kadına</a:t>
            </a:r>
            <a:r>
              <a:rPr lang="hu-HU" dirty="0"/>
              <a:t> </a:t>
            </a:r>
            <a:r>
              <a:rPr lang="hu-HU" dirty="0" err="1"/>
              <a:t>dayatılan</a:t>
            </a:r>
            <a:r>
              <a:rPr lang="hu-HU" dirty="0"/>
              <a:t> </a:t>
            </a:r>
            <a:r>
              <a:rPr lang="hu-HU" dirty="0" err="1"/>
              <a:t>yaşam</a:t>
            </a:r>
            <a:r>
              <a:rPr lang="hu-HU" dirty="0"/>
              <a:t> </a:t>
            </a:r>
            <a:r>
              <a:rPr lang="hu-HU" dirty="0" err="1"/>
              <a:t>biçimi</a:t>
            </a:r>
            <a:r>
              <a:rPr lang="hu-HU" dirty="0"/>
              <a:t>. </a:t>
            </a:r>
            <a:r>
              <a:rPr lang="hu-HU" dirty="0" err="1"/>
              <a:t>Orta</a:t>
            </a:r>
            <a:r>
              <a:rPr lang="hu-HU" dirty="0"/>
              <a:t> </a:t>
            </a:r>
            <a:r>
              <a:rPr lang="hu-HU" dirty="0" err="1"/>
              <a:t>soylu</a:t>
            </a:r>
            <a:r>
              <a:rPr lang="hu-HU" dirty="0"/>
              <a:t> </a:t>
            </a:r>
            <a:r>
              <a:rPr lang="hu-HU" dirty="0" err="1"/>
              <a:t>sınıfın</a:t>
            </a:r>
            <a:r>
              <a:rPr lang="hu-HU" dirty="0"/>
              <a:t> </a:t>
            </a:r>
            <a:r>
              <a:rPr lang="hu-HU" dirty="0" err="1"/>
              <a:t>eleştirel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betimlemesidir</a:t>
            </a:r>
            <a:r>
              <a:rPr lang="hu-HU" dirty="0"/>
              <a:t> </a:t>
            </a:r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roman</a:t>
            </a:r>
            <a:r>
              <a:rPr lang="hu-HU" dirty="0"/>
              <a:t>  s/8</a:t>
            </a:r>
          </a:p>
          <a:p>
            <a:r>
              <a:rPr lang="hu-HU" dirty="0" err="1"/>
              <a:t>Hem</a:t>
            </a:r>
            <a:r>
              <a:rPr lang="hu-HU" dirty="0"/>
              <a:t> </a:t>
            </a:r>
            <a:r>
              <a:rPr lang="hu-HU" dirty="0" err="1"/>
              <a:t>toplumsal</a:t>
            </a:r>
            <a:r>
              <a:rPr lang="hu-HU" dirty="0"/>
              <a:t> </a:t>
            </a:r>
            <a:r>
              <a:rPr lang="hu-HU" dirty="0" err="1"/>
              <a:t>hareketler</a:t>
            </a:r>
            <a:r>
              <a:rPr lang="hu-HU" dirty="0"/>
              <a:t>, </a:t>
            </a:r>
            <a:r>
              <a:rPr lang="hu-HU" dirty="0" err="1"/>
              <a:t>tüme</a:t>
            </a:r>
            <a:r>
              <a:rPr lang="hu-HU" dirty="0"/>
              <a:t> </a:t>
            </a:r>
            <a:r>
              <a:rPr lang="hu-HU" dirty="0" err="1"/>
              <a:t>varımsal</a:t>
            </a:r>
            <a:r>
              <a:rPr lang="hu-HU" dirty="0"/>
              <a:t> </a:t>
            </a:r>
            <a:r>
              <a:rPr lang="hu-HU" dirty="0" err="1"/>
              <a:t>özelden</a:t>
            </a:r>
            <a:r>
              <a:rPr lang="hu-HU" dirty="0"/>
              <a:t> </a:t>
            </a:r>
            <a:r>
              <a:rPr lang="hu-HU" dirty="0" err="1"/>
              <a:t>topluma</a:t>
            </a:r>
            <a:r>
              <a:rPr lang="hu-HU" dirty="0"/>
              <a:t> </a:t>
            </a:r>
            <a:r>
              <a:rPr lang="hu-HU" dirty="0" err="1"/>
              <a:t>çözümlemeler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41567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CFC25B-B9DA-A6C9-8651-AF4CF804B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78AE21-9A7A-4C28-49A9-ECCB744CE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Hatırlama</a:t>
            </a:r>
            <a:r>
              <a:rPr lang="hu-HU" dirty="0"/>
              <a:t>: </a:t>
            </a:r>
          </a:p>
          <a:p>
            <a:r>
              <a:rPr lang="hu-HU" dirty="0"/>
              <a:t>„</a:t>
            </a:r>
            <a:r>
              <a:rPr lang="hu-HU" dirty="0" err="1"/>
              <a:t>yazık</a:t>
            </a:r>
            <a:r>
              <a:rPr lang="hu-HU" dirty="0"/>
              <a:t>, </a:t>
            </a:r>
            <a:r>
              <a:rPr lang="hu-HU" dirty="0" err="1"/>
              <a:t>bellek</a:t>
            </a:r>
            <a:r>
              <a:rPr lang="hu-HU" dirty="0"/>
              <a:t> </a:t>
            </a:r>
            <a:r>
              <a:rPr lang="hu-HU" dirty="0" err="1"/>
              <a:t>dediğimiz</a:t>
            </a:r>
            <a:r>
              <a:rPr lang="hu-HU" dirty="0"/>
              <a:t> </a:t>
            </a:r>
            <a:r>
              <a:rPr lang="hu-HU" dirty="0" err="1"/>
              <a:t>şey</a:t>
            </a:r>
            <a:r>
              <a:rPr lang="hu-HU" dirty="0"/>
              <a:t>,  </a:t>
            </a:r>
            <a:r>
              <a:rPr lang="hu-HU" dirty="0" err="1"/>
              <a:t>çocukluk</a:t>
            </a:r>
            <a:r>
              <a:rPr lang="hu-HU" dirty="0"/>
              <a:t> </a:t>
            </a:r>
            <a:r>
              <a:rPr lang="hu-HU" dirty="0" err="1"/>
              <a:t>çağının</a:t>
            </a:r>
            <a:r>
              <a:rPr lang="hu-HU" dirty="0"/>
              <a:t> </a:t>
            </a:r>
            <a:r>
              <a:rPr lang="hu-HU" dirty="0" err="1"/>
              <a:t>zenginliklerinden</a:t>
            </a:r>
            <a:r>
              <a:rPr lang="hu-HU" dirty="0"/>
              <a:t> </a:t>
            </a:r>
            <a:r>
              <a:rPr lang="hu-HU" dirty="0" err="1"/>
              <a:t>çok</a:t>
            </a:r>
            <a:r>
              <a:rPr lang="hu-HU" dirty="0"/>
              <a:t> az </a:t>
            </a:r>
            <a:r>
              <a:rPr lang="hu-HU" dirty="0" err="1"/>
              <a:t>şey</a:t>
            </a:r>
            <a:r>
              <a:rPr lang="hu-HU" dirty="0"/>
              <a:t> </a:t>
            </a:r>
            <a:r>
              <a:rPr lang="hu-HU" dirty="0" err="1"/>
              <a:t>saklıyor</a:t>
            </a:r>
            <a:r>
              <a:rPr lang="hu-HU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5500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E4B4F00C-1551-B934-E95C-0C068BAD2496}"/>
              </a:ext>
            </a:extLst>
          </p:cNvPr>
          <p:cNvSpPr txBox="1"/>
          <p:nvPr/>
        </p:nvSpPr>
        <p:spPr>
          <a:xfrm>
            <a:off x="838200" y="2967335"/>
            <a:ext cx="830828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dirty="0" err="1"/>
              <a:t>Evde</a:t>
            </a:r>
            <a:r>
              <a:rPr lang="hu-HU" dirty="0"/>
              <a:t> </a:t>
            </a:r>
            <a:r>
              <a:rPr lang="hu-HU" dirty="0" err="1"/>
              <a:t>öğrenim</a:t>
            </a:r>
            <a:r>
              <a:rPr lang="hu-HU" dirty="0"/>
              <a:t>,  okul </a:t>
            </a:r>
            <a:r>
              <a:rPr lang="hu-HU" dirty="0" err="1"/>
              <a:t>deneyimi</a:t>
            </a:r>
            <a:r>
              <a:rPr lang="hu-HU" dirty="0"/>
              <a:t>: </a:t>
            </a:r>
            <a:r>
              <a:rPr lang="hu-HU" dirty="0" err="1"/>
              <a:t>sınıfsal</a:t>
            </a:r>
            <a:r>
              <a:rPr lang="hu-HU" dirty="0"/>
              <a:t> </a:t>
            </a:r>
            <a:r>
              <a:rPr lang="hu-HU" dirty="0" err="1"/>
              <a:t>ayrımlar</a:t>
            </a:r>
            <a:r>
              <a:rPr lang="hu-HU" dirty="0"/>
              <a:t> (</a:t>
            </a:r>
            <a:r>
              <a:rPr lang="hu-HU" dirty="0" err="1"/>
              <a:t>soyluların</a:t>
            </a:r>
            <a:r>
              <a:rPr lang="hu-HU" dirty="0"/>
              <a:t> </a:t>
            </a:r>
            <a:r>
              <a:rPr lang="hu-HU" dirty="0" err="1"/>
              <a:t>öğretmene</a:t>
            </a:r>
            <a:r>
              <a:rPr lang="hu-HU" dirty="0"/>
              <a:t> </a:t>
            </a:r>
            <a:r>
              <a:rPr lang="hu-HU" dirty="0" err="1"/>
              <a:t>hanımefendi</a:t>
            </a:r>
            <a:r>
              <a:rPr lang="hu-HU" dirty="0"/>
              <a:t>, </a:t>
            </a:r>
            <a:r>
              <a:rPr lang="hu-HU" dirty="0" err="1"/>
              <a:t>yoksulların</a:t>
            </a:r>
            <a:r>
              <a:rPr lang="hu-HU" dirty="0"/>
              <a:t> </a:t>
            </a:r>
            <a:r>
              <a:rPr lang="hu-HU" dirty="0" err="1"/>
              <a:t>teyze</a:t>
            </a:r>
            <a:r>
              <a:rPr lang="hu-HU" dirty="0"/>
              <a:t> </a:t>
            </a:r>
            <a:r>
              <a:rPr lang="hu-HU" dirty="0" err="1"/>
              <a:t>demesi</a:t>
            </a:r>
            <a:r>
              <a:rPr lang="hu-HU" dirty="0"/>
              <a:t> vb)</a:t>
            </a:r>
          </a:p>
          <a:p>
            <a:r>
              <a:rPr lang="hu-HU" dirty="0" err="1"/>
              <a:t>Yetişkinlerin</a:t>
            </a:r>
            <a:r>
              <a:rPr lang="hu-HU" dirty="0"/>
              <a:t> </a:t>
            </a:r>
            <a:r>
              <a:rPr lang="hu-HU" dirty="0" err="1"/>
              <a:t>çocukluğa</a:t>
            </a:r>
            <a:r>
              <a:rPr lang="hu-HU" dirty="0"/>
              <a:t> </a:t>
            </a:r>
            <a:r>
              <a:rPr lang="hu-HU" dirty="0" err="1"/>
              <a:t>bakışı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12159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156</Words>
  <Application>Microsoft Macintosh PowerPoint</Application>
  <PresentationFormat>Geniş ekran</PresentationFormat>
  <Paragraphs>21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 2013 - 2022</vt:lpstr>
      <vt:lpstr>Kadın Yazarlar (Türkçe’de Macar Kadın Yazarlar)</vt:lpstr>
      <vt:lpstr>Margit Kaffka (1880-1918)</vt:lpstr>
      <vt:lpstr>PowerPoint Sunusu</vt:lpstr>
      <vt:lpstr>Temalar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Kadın Yazarlar (Türkçe’de Macar Kadın Yazarlar)</dc:title>
  <dc:creator>kullanici adi</dc:creator>
  <cp:lastModifiedBy>kullanici adi</cp:lastModifiedBy>
  <cp:revision>1</cp:revision>
  <dcterms:created xsi:type="dcterms:W3CDTF">2023-01-04T21:05:06Z</dcterms:created>
  <dcterms:modified xsi:type="dcterms:W3CDTF">2023-01-04T21:07:49Z</dcterms:modified>
</cp:coreProperties>
</file>