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15.02.2020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smtClean="0"/>
              <a:t> </a:t>
            </a:r>
            <a:endParaRPr lang="tr-TR" dirty="0"/>
          </a:p>
        </p:txBody>
      </p:sp>
      <p:sp>
        <p:nvSpPr>
          <p:cNvPr id="17409" name="Rectangle 1"/>
          <p:cNvSpPr>
            <a:spLocks noGrp="1" noChangeArrowheads="1"/>
          </p:cNvSpPr>
          <p:nvPr>
            <p:ph type="ctrTitle"/>
          </p:nvPr>
        </p:nvSpPr>
        <p:spPr bwMode="auto">
          <a:xfrm>
            <a:off x="755576" y="1607436"/>
            <a:ext cx="612068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1" fontAlgn="base"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Yazar hem kurmaca olayları romanın konusu yapar hem de g</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nl</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k yaşamda karşı karşıya kaldığımız olayları romanında g</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zlemleyerek sahneler. Bu g</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zlemlerden etkilenir ve onları </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eşitli karakterleri kullanarak, romana şekil verir. Karakterler romancının g</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zlemlediği olayları </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eşitli roman fig</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rleriyle okuyucuya yansıtır. </a:t>
            </a:r>
            <a:endParaRPr kumimoji="0" lang="tr-T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
        <p:nvSpPr>
          <p:cNvPr id="4097" name="Rectangle 1"/>
          <p:cNvSpPr>
            <a:spLocks noChangeArrowheads="1"/>
          </p:cNvSpPr>
          <p:nvPr/>
        </p:nvSpPr>
        <p:spPr bwMode="auto">
          <a:xfrm>
            <a:off x="1259632" y="1876370"/>
            <a:ext cx="7056784"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1" fontAlgn="base"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deki karakter yazarın belleğindeki bir oyuncu olduğu i</a:t>
            </a:r>
            <a:r>
              <a:rPr kumimoji="0" lang="tr-TR" sz="28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yazarın kişiliğinden de etkilenmiş olabilir, ama bu yazarın karakteri nasıl yarattığına bağlıdır. Yazar karakteri oluştururken bir şeylerden etkilenip, esinlenmiş olabilir, yani otobiyografik unsurları eserine yansıtabilir.</a:t>
            </a:r>
            <a:endParaRPr kumimoji="0" lang="tr-T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
        <p:nvSpPr>
          <p:cNvPr id="4" name="3 Dikdörtgen"/>
          <p:cNvSpPr/>
          <p:nvPr/>
        </p:nvSpPr>
        <p:spPr>
          <a:xfrm>
            <a:off x="2286000" y="1124744"/>
            <a:ext cx="4572000" cy="5262979"/>
          </a:xfrm>
          <a:prstGeom prst="rect">
            <a:avLst/>
          </a:prstGeom>
        </p:spPr>
        <p:txBody>
          <a:bodyPr wrap="square">
            <a:spAutoFit/>
          </a:bodyPr>
          <a:lstStyle/>
          <a:p>
            <a:r>
              <a:rPr lang="tr-TR" i="1" dirty="0" smtClean="0"/>
              <a:t>“</a:t>
            </a:r>
            <a:r>
              <a:rPr lang="tr-TR" sz="2400" i="1" dirty="0" smtClean="0"/>
              <a:t>Roman yazarı bir kişi hakkında her şeyi biliyorsa, o kişi gerçektir. Yazar bildiklerinin hepsini bize anlatmak istemeyebilir; bildiklerinin çoğunu hatta,herkesin açıkça görebileceği şeyleri bile gizleyebilir. Ancak, söz konusu kişi hakkındaki her şeyi açıklamamış da olsa, romancı bizde her şeyin açıklanabileceği yolunda bir duygu uyandıracaktır. Bu duygu ise, günlük yaşamda hiçbir zaman edinemeyeceğimiz bir gerçeklik izlenimi yaratır”</a:t>
            </a:r>
            <a:r>
              <a:rPr lang="tr-TR" sz="2400" dirty="0" smtClean="0"/>
              <a:t> </a:t>
            </a:r>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
        <p:nvSpPr>
          <p:cNvPr id="2049" name="Rectangle 1"/>
          <p:cNvSpPr>
            <a:spLocks noChangeArrowheads="1"/>
          </p:cNvSpPr>
          <p:nvPr/>
        </p:nvSpPr>
        <p:spPr bwMode="auto">
          <a:xfrm>
            <a:off x="971600" y="1197642"/>
            <a:ext cx="6912768"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Bu bağlamda insanların ger</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ek yaşamdan alınıp, romana tıpatıp uyarlanamayacağını, yine aynı şekilde romanlardaki fig</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rlerle de ger</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ek yaşamda karşılaşılamayacağını, ancak benzetmelerin s</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 konusu olabileceğini s</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yleyebiliriz. Romanda karşılaştığımız kişiler, a</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ık, net ve a</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ıklayıcı olabileceği gibi, dramatik yani değişkenlik g</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sterebilecek nitelikte olabilir. Yazar, karakterler aracılığıyla duygularını, d</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ş</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ncelerini, niyetini, kaygılarını ve deneyimlerini romanda yorumlayabilir. Ayrıca yazar, roman karakterleri ve olay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rg</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yle okura kendinden ipu</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ları da verebilir.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 </a:t>
            </a:r>
            <a:endParaRPr lang="tr-TR" dirty="0"/>
          </a:p>
        </p:txBody>
      </p:sp>
      <p:sp>
        <p:nvSpPr>
          <p:cNvPr id="3" name="2 Başlık"/>
          <p:cNvSpPr>
            <a:spLocks noGrp="1"/>
          </p:cNvSpPr>
          <p:nvPr>
            <p:ph type="title"/>
          </p:nvPr>
        </p:nvSpPr>
        <p:spPr/>
        <p:txBody>
          <a:bodyPr/>
          <a:lstStyle/>
          <a:p>
            <a:r>
              <a:rPr lang="tr-TR" dirty="0" smtClean="0"/>
              <a:t> </a:t>
            </a:r>
            <a:endParaRPr lang="tr-TR" dirty="0"/>
          </a:p>
        </p:txBody>
      </p:sp>
      <p:sp>
        <p:nvSpPr>
          <p:cNvPr id="4" name="3 Dikdörtgen"/>
          <p:cNvSpPr/>
          <p:nvPr/>
        </p:nvSpPr>
        <p:spPr>
          <a:xfrm>
            <a:off x="2286000" y="2413338"/>
            <a:ext cx="4572000" cy="3416320"/>
          </a:xfrm>
          <a:prstGeom prst="rect">
            <a:avLst/>
          </a:prstGeom>
        </p:spPr>
        <p:txBody>
          <a:bodyPr>
            <a:spAutoFit/>
          </a:bodyPr>
          <a:lstStyle/>
          <a:p>
            <a:r>
              <a:rPr lang="tr-TR" sz="2400" dirty="0" smtClean="0"/>
              <a:t>Yazarın romandaki karakteri oluşturma yapısına bağlı olarak okur, kimi zaman romandaki karakteri dikkate almayarak, yazarın kişiliğine odaklanabilir veya yazar, okur karşısında kendini unutturarak, okuru romanı okudukça somutlaşan bir karakterle baş başa bırakabilir </a:t>
            </a:r>
            <a:endParaRPr lang="tr-TR" sz="24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TotalTime>
  <Words>269</Words>
  <Application>Microsoft Office PowerPoint</Application>
  <PresentationFormat>Ekran Gösterisi (4:3)</PresentationFormat>
  <Paragraphs>14</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Kağıt</vt:lpstr>
      <vt:lpstr>Yazar hem kurmaca olayları romanın konusu yapar hem de günlük yaşamda karşı karşıya kaldığımız olayları romanında gözlemleyerek sahneler. Bu gözlemlerden etkilenir ve onları çeşitli karakterleri kullanarak, romana şekil verir. Karakterler romancının gözlemlediği olayları çeşitli roman figürleriyle okuyucuya yansıtır.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Yazar hem kurmaca olayları romanın konusu yapar hem de günlük yaşamda karşı karşıya kaldığımız olayları romanında gözlemleyerek sahneler. Bu gözlemlerden etkilenir ve onları çeşitli karakterleri kullanarak, romana şekil verir. Karakterler romancının gözlemlediği olayları çeşitli roman figürleriyle okuyucuya yansıtır. </dc:title>
  <dc:creator>aykut</dc:creator>
  <cp:lastModifiedBy>aykut</cp:lastModifiedBy>
  <cp:revision>2</cp:revision>
  <dcterms:created xsi:type="dcterms:W3CDTF">2020-02-15T17:17:48Z</dcterms:created>
  <dcterms:modified xsi:type="dcterms:W3CDTF">2020-02-15T18:31:35Z</dcterms:modified>
</cp:coreProperties>
</file>