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531" autoAdjust="0"/>
    <p:restoredTop sz="94660"/>
  </p:normalViewPr>
  <p:slideViewPr>
    <p:cSldViewPr snapToGrid="0">
      <p:cViewPr varScale="1">
        <p:scale>
          <a:sx n="28" d="100"/>
          <a:sy n="28" d="100"/>
        </p:scale>
        <p:origin x="72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11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5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799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30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35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90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82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1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54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5341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73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39753-3EA5-4B98-9F99-92C52F370BBD}" type="datetimeFigureOut">
              <a:rPr lang="tr-TR" smtClean="0"/>
              <a:t>4.04.2018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5108F-EFF3-4EA9-BBD8-96ACBD0B73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828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Ortadoğu Sosyolojisi ve Antropolojisi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Kurtuluş Cengiz</a:t>
            </a:r>
          </a:p>
          <a:p>
            <a:r>
              <a:rPr lang="tr-TR" dirty="0" smtClean="0"/>
              <a:t>A.Ü. DTCF Sosyoloji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1885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Geniş ekran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Ortadoğu Sosyolojisi ve Antropolojisi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Ortadoğu Sosyolojisi ve Antropolojisi</dc:title>
  <dc:creator>Kullanıcı</dc:creator>
  <cp:lastModifiedBy>Kullanıcı</cp:lastModifiedBy>
  <cp:revision>1</cp:revision>
  <dcterms:created xsi:type="dcterms:W3CDTF">2018-04-03T22:21:28Z</dcterms:created>
  <dcterms:modified xsi:type="dcterms:W3CDTF">2018-04-03T22:22:06Z</dcterms:modified>
</cp:coreProperties>
</file>