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664DB-9FFF-384B-B0EF-7B18CA408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31618-8E2F-AA49-A260-56C6884F3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C64DB-6E6E-4B4E-A3AB-941961EA2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5056E-E937-704D-A8E3-C0DB0AE85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00149-3A47-F449-B271-6BF55AC6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992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94E5-1CBE-824E-974C-DED2169BD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87E06-BAE1-8148-8928-8F99F3E15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E1D6F-B4F1-EC46-8F02-2AF9A92DC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336B9-B43E-E240-995B-1F50CFC44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28F2B-0945-6440-8FBA-C15E5C27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8331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EA6096-E5AF-694E-BD03-BA6FD0869B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BDFA8-13EB-F04A-A65D-45E8284F4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BB290-8FFC-6F4F-9E8D-8830ED21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FC99B-97DD-B94F-ACED-E879749E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1E7AF-8613-1C43-A815-89B515B5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9804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2D181-1E7D-774B-8E54-8BD274D1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2F2C-7831-6F4C-B48D-9AF90E2D9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7C848-6EE7-BF4C-BFF8-3B800108C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3D9E5-EB9A-8A40-A55A-3DD095F83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E6AA0-2131-3649-9E0E-D503A7C8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19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32411-C4BA-2841-BB59-67E916378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25BE2-EB20-7144-B8B3-F7204AC0A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C070A-5A5E-AD45-A83F-D3F4C91B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172FF-0FAF-E348-9E27-B92CF960F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F71E0-2772-4C42-A09A-8FB7EC65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2735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C0F61-0E83-1B4B-805F-D26C0ED8F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77614-BD13-1E4F-AA59-D17A179C1F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E5709-D24D-C74B-B25A-C482C8973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86B1-C311-304E-8E47-6F088C45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37733-79C8-D64E-A364-3F4E81158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6CFE1-94CA-6346-A663-3425A0F0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9647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AA172-A63E-3644-8F34-6F1A21E52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759E2-29BB-EF49-9876-9C6B03090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4B962-1361-7349-9F9B-5CC986B51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CA3B85-8968-DC43-8B07-9F6F39769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DCB9B1-0EBE-434E-984F-BFFA60D69C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2F6F25-F115-7B40-9ADA-3D5222FD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B6C551-68C1-9747-BED5-E2D99A46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685B9-1AD4-D345-AAC1-12F5946D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34744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0DBC-1184-4443-B9F5-F5739BC6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158BF-182D-2B4E-92F4-858B4C0D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A69E2-C782-D542-A3DF-E2299751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BE85F-9A0F-1D48-B6F6-F2054A4E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3864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28B956-B6C3-3044-9662-6E2DBA99A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CFB45-814C-1E4B-A8B0-9A82FFB3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BC208-D6F5-654B-991D-919D80DB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750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D5423-5D26-854E-B2AB-BE374345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216BA-1AA6-2646-B9C3-C6F847B18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EB16DA-4A9B-BF41-9962-355093C8E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166DC-D2FC-0D47-BBD4-7D517B881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7406B-C847-D142-9401-0226E7003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A30CB-C349-8749-A639-6ABBDB05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3458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5DFE1-18F3-6E45-A941-60D1FB34C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5DA16D-32F2-1343-9479-B23DDB76C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D2294E-C216-5243-A383-544A88E8F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6579E-4DAE-B44E-9F4A-D595849B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EFBF1-B4BD-4344-81AE-561EC23B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DF1EE-8889-984A-9807-ECD8015DD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5714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4F61EC-96F6-1C4C-825F-74ABA155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D678E-B601-3B4A-A912-4B30E857F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E3417-A07F-5048-A629-9025C57BD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6A3E4-4F58-604D-9EEB-E1E8B7274E93}" type="datetimeFigureOut">
              <a:rPr lang="en-TR" smtClean="0"/>
              <a:t>26.10.2020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60863-E88C-7F42-9CF1-55776AA68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1BD27-D238-BD4B-BED4-C7A017F92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B215C-02AE-AE41-A049-10A23918550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0188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6436C-F245-4443-8EC3-CB4EA7CB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“Eveline”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F18C7-2620-B64C-93FF-BAF149291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Third person narrator</a:t>
            </a:r>
          </a:p>
          <a:p>
            <a:r>
              <a:rPr lang="en-TR" dirty="0"/>
              <a:t>Eveline is the focalizer</a:t>
            </a:r>
          </a:p>
          <a:p>
            <a:r>
              <a:rPr lang="en-TR" dirty="0"/>
              <a:t> the setting</a:t>
            </a:r>
          </a:p>
          <a:p>
            <a:r>
              <a:rPr lang="en-TR" dirty="0"/>
              <a:t>What is emphasized in the first description?</a:t>
            </a:r>
          </a:p>
        </p:txBody>
      </p:sp>
    </p:spTree>
    <p:extLst>
      <p:ext uri="{BB962C8B-B14F-4D97-AF65-F5344CB8AC3E}">
        <p14:creationId xmlns:p14="http://schemas.microsoft.com/office/powerpoint/2010/main" val="1737018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C750-39C0-494E-B453-8DC9439F6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8774F-B421-9844-86B2-036B22B4B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prays to god to show her what was her duty</a:t>
            </a:r>
          </a:p>
          <a:p>
            <a:pPr marL="0" indent="0">
              <a:buNone/>
            </a:pPr>
            <a:r>
              <a:rPr lang="en-TR" sz="2400" dirty="0"/>
              <a:t>“Their passage had been booked. Could she still draw back after all he had done for her? Her distress awoke a nausea in her body and she kept moving her lips in silent fervent prayer.”</a:t>
            </a:r>
          </a:p>
          <a:p>
            <a:r>
              <a:rPr lang="en-TR" sz="2400" dirty="0"/>
              <a:t>duty towards her family vs duty towards Frank</a:t>
            </a:r>
          </a:p>
          <a:p>
            <a:pPr marL="0" indent="0">
              <a:buNone/>
            </a:pPr>
            <a:r>
              <a:rPr lang="en-TR" sz="2400" dirty="0"/>
              <a:t>Whatever choice she makes, does she have a chance at happiness?</a:t>
            </a:r>
          </a:p>
        </p:txBody>
      </p:sp>
    </p:spTree>
    <p:extLst>
      <p:ext uri="{BB962C8B-B14F-4D97-AF65-F5344CB8AC3E}">
        <p14:creationId xmlns:p14="http://schemas.microsoft.com/office/powerpoint/2010/main" val="153059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A447-BD4A-BB4C-9AB3-560BC2685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Imprisonment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42193-3C56-EC43-83C9-491F3CCDE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“She gripped with both hands at </a:t>
            </a:r>
            <a:r>
              <a:rPr lang="en-TR" b="1" u="sng" dirty="0"/>
              <a:t>the iron railing</a:t>
            </a:r>
            <a:r>
              <a:rPr lang="en-TR" dirty="0"/>
              <a:t>.”</a:t>
            </a:r>
          </a:p>
          <a:p>
            <a:r>
              <a:rPr lang="en-TR" dirty="0"/>
              <a:t>“Her hands </a:t>
            </a:r>
            <a:r>
              <a:rPr lang="en-TR" b="1" u="sng" dirty="0"/>
              <a:t>clutched the iron</a:t>
            </a:r>
            <a:r>
              <a:rPr lang="en-TR" dirty="0"/>
              <a:t> in frenzy. Amid the seas she sent a cry of anguish.”</a:t>
            </a:r>
          </a:p>
          <a:p>
            <a:r>
              <a:rPr lang="en-TR" dirty="0"/>
              <a:t>“passive, like a helpless animal”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What does the iron symbolise?</a:t>
            </a:r>
          </a:p>
        </p:txBody>
      </p:sp>
    </p:spTree>
    <p:extLst>
      <p:ext uri="{BB962C8B-B14F-4D97-AF65-F5344CB8AC3E}">
        <p14:creationId xmlns:p14="http://schemas.microsoft.com/office/powerpoint/2010/main" val="382862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8653-5C99-4F43-A7B8-93B7C5AD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Paralysis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558F9-94B5-CA4B-AEA2-6645A13CC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“Her eyes gave him no sign of love or farewell or recognition.”</a:t>
            </a:r>
          </a:p>
        </p:txBody>
      </p:sp>
    </p:spTree>
    <p:extLst>
      <p:ext uri="{BB962C8B-B14F-4D97-AF65-F5344CB8AC3E}">
        <p14:creationId xmlns:p14="http://schemas.microsoft.com/office/powerpoint/2010/main" val="663128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086E-6A84-2147-B3C4-C67779E20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173BD-165C-684C-9A81-BF9C2F9D6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1430086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TR" sz="2400" dirty="0"/>
              <a:t>What are the main differences between the boy in “Araby” and Eveline in relation to the themes?</a:t>
            </a:r>
          </a:p>
        </p:txBody>
      </p:sp>
    </p:spTree>
    <p:extLst>
      <p:ext uri="{BB962C8B-B14F-4D97-AF65-F5344CB8AC3E}">
        <p14:creationId xmlns:p14="http://schemas.microsoft.com/office/powerpoint/2010/main" val="47274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5DF8C-8365-E84E-932B-E213C7759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Past vs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EFC00-DAEC-D940-A58D-EBFD0C8D4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559859"/>
            <a:ext cx="7796540" cy="4490085"/>
          </a:xfrm>
        </p:spPr>
        <p:txBody>
          <a:bodyPr>
            <a:normAutofit/>
          </a:bodyPr>
          <a:lstStyle/>
          <a:p>
            <a:endParaRPr lang="en-TR" dirty="0"/>
          </a:p>
          <a:p>
            <a:r>
              <a:rPr lang="en-TR" dirty="0"/>
              <a:t>Change</a:t>
            </a:r>
          </a:p>
          <a:p>
            <a:r>
              <a:rPr lang="en-TR" dirty="0"/>
              <a:t>concrete pavement vs the cinder path</a:t>
            </a:r>
          </a:p>
          <a:p>
            <a:r>
              <a:rPr lang="en-TR" dirty="0"/>
              <a:t>new red houses vs old brown houses</a:t>
            </a:r>
          </a:p>
          <a:p>
            <a:r>
              <a:rPr lang="en-TR" dirty="0"/>
              <a:t>there used to  be a field</a:t>
            </a:r>
          </a:p>
          <a:p>
            <a:r>
              <a:rPr lang="en-TR" dirty="0"/>
              <a:t>were happy then / father was not so bad then / mother was alive</a:t>
            </a:r>
          </a:p>
          <a:p>
            <a:r>
              <a:rPr lang="en-TR" dirty="0"/>
              <a:t>people are dead or gone</a:t>
            </a:r>
          </a:p>
          <a:p>
            <a:r>
              <a:rPr lang="en-TR" dirty="0"/>
              <a:t>Why is she thinking all this?</a:t>
            </a:r>
          </a:p>
          <a:p>
            <a:endParaRPr lang="en-TR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81333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C0E45-7989-E241-BA72-793397E3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Going Away / Leaving H</a:t>
            </a:r>
            <a:r>
              <a:rPr lang="en-US" b="1" dirty="0"/>
              <a:t>o</a:t>
            </a:r>
            <a:r>
              <a:rPr lang="en-TR" b="1" dirty="0"/>
              <a:t>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B3158-F01B-824B-B87F-C699E0BE5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What do the first three sentences of the story suggest about Eveline?</a:t>
            </a:r>
          </a:p>
          <a:p>
            <a:r>
              <a:rPr lang="en-TR" dirty="0"/>
              <a:t>What kind of a state is she in?</a:t>
            </a:r>
          </a:p>
          <a:p>
            <a:r>
              <a:rPr lang="en-TR" dirty="0"/>
              <a:t>What is the symbolism underlying these sentences?</a:t>
            </a:r>
          </a:p>
          <a:p>
            <a:r>
              <a:rPr lang="en-TR" dirty="0"/>
              <a:t>How is it related to the themes?</a:t>
            </a:r>
          </a:p>
        </p:txBody>
      </p:sp>
    </p:spTree>
    <p:extLst>
      <p:ext uri="{BB962C8B-B14F-4D97-AF65-F5344CB8AC3E}">
        <p14:creationId xmlns:p14="http://schemas.microsoft.com/office/powerpoint/2010/main" val="774043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7D6E-21B6-FD44-8524-3EB2E380F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Paralysis &amp;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EA4EB-C7C7-7546-9CCB-97EE65F0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evening invading the avenue</a:t>
            </a:r>
          </a:p>
          <a:p>
            <a:r>
              <a:rPr lang="en-TR" dirty="0"/>
              <a:t>she is watching motionless (an impressionistic sketch)</a:t>
            </a:r>
          </a:p>
          <a:p>
            <a:r>
              <a:rPr lang="en-TR" dirty="0"/>
              <a:t>her head leaned against the curtains</a:t>
            </a:r>
          </a:p>
          <a:p>
            <a:r>
              <a:rPr lang="en-TR" dirty="0"/>
              <a:t>the odour of dusty cretonne</a:t>
            </a:r>
          </a:p>
          <a:p>
            <a:r>
              <a:rPr lang="en-TR" dirty="0"/>
              <a:t>she is tired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066870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7D33-B39F-1547-B9D0-411EF353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 Dilemma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1336E-62F5-2444-A167-DE3F41F74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“It was hard work – a hard life – but now that she was about to leave it she did not find it a wholly undesirable life.”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Her remembrance of the good old days creates suspense. Is she going to go with Frank?</a:t>
            </a:r>
          </a:p>
          <a:p>
            <a:pPr marL="0" indent="0">
              <a:buNone/>
            </a:pPr>
            <a:r>
              <a:rPr lang="en-TR" dirty="0"/>
              <a:t>She is selective in her memories of </a:t>
            </a:r>
            <a:r>
              <a:rPr lang="en-US" dirty="0" err="1"/>
              <a:t>th</a:t>
            </a:r>
            <a:r>
              <a:rPr lang="en-TR" dirty="0"/>
              <a:t>e past; chooses only to remember the good times. 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16307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4F39D-A6DA-5145-8919-AE0FE0BD9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TR" dirty="0"/>
              <a:t>impressionism: 6 pages into the story, yet she is still in</a:t>
            </a:r>
            <a:r>
              <a:rPr lang="en-US" dirty="0"/>
              <a:t> t</a:t>
            </a:r>
            <a:r>
              <a:rPr lang="en-TR" dirty="0"/>
              <a:t>he same position, she hasn’t moved, nothing has happened, we are inside her head.</a:t>
            </a:r>
          </a:p>
          <a:p>
            <a:r>
              <a:rPr lang="en-TR" dirty="0"/>
              <a:t>paralysis: she has to make a choice, yet does not move. Instead, she keeps coming up with excuses.</a:t>
            </a:r>
          </a:p>
          <a:p>
            <a:r>
              <a:rPr lang="en-TR" dirty="0"/>
              <a:t>the odour: associated with Dublin, the smell of the familiar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5C5880-0155-6C43-924C-BE8F544AE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58581" y="980835"/>
            <a:ext cx="2664361" cy="4572800"/>
          </a:xfrm>
        </p:spPr>
        <p:txBody>
          <a:bodyPr>
            <a:noAutofit/>
          </a:bodyPr>
          <a:lstStyle/>
          <a:p>
            <a:pPr algn="ctr"/>
            <a:r>
              <a:rPr lang="en-TR" sz="2400" dirty="0"/>
              <a:t>“Her time was running out, but she continued to sit by the window, leaning her head against the window curtain, inhaling </a:t>
            </a:r>
            <a:r>
              <a:rPr lang="en-US" sz="2400" dirty="0" err="1"/>
              <a:t>th</a:t>
            </a:r>
            <a:r>
              <a:rPr lang="en-TR" sz="2400" dirty="0"/>
              <a:t>e odour of dusty cretonne.”</a:t>
            </a:r>
          </a:p>
        </p:txBody>
      </p:sp>
    </p:spTree>
    <p:extLst>
      <p:ext uri="{BB962C8B-B14F-4D97-AF65-F5344CB8AC3E}">
        <p14:creationId xmlns:p14="http://schemas.microsoft.com/office/powerpoint/2010/main" val="2615042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7C88-72AB-024C-9F6F-148D6403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 Familiar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F0346-A3D2-EB49-95FB-40F3EDFA5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smell</a:t>
            </a:r>
          </a:p>
          <a:p>
            <a:r>
              <a:rPr lang="en-TR" dirty="0"/>
              <a:t>the streets</a:t>
            </a:r>
          </a:p>
          <a:p>
            <a:r>
              <a:rPr lang="en-TR" dirty="0"/>
              <a:t>the people</a:t>
            </a:r>
          </a:p>
          <a:p>
            <a:r>
              <a:rPr lang="en-TR" dirty="0"/>
              <a:t>the music she hears</a:t>
            </a:r>
          </a:p>
          <a:p>
            <a:r>
              <a:rPr lang="en-TR" dirty="0"/>
              <a:t>the boredom</a:t>
            </a:r>
          </a:p>
          <a:p>
            <a:r>
              <a:rPr lang="en-TR" dirty="0"/>
              <a:t>the exhaustion</a:t>
            </a:r>
          </a:p>
          <a:p>
            <a:r>
              <a:rPr lang="en-TR" dirty="0"/>
              <a:t>the hard work</a:t>
            </a:r>
          </a:p>
        </p:txBody>
      </p:sp>
    </p:spTree>
    <p:extLst>
      <p:ext uri="{BB962C8B-B14F-4D97-AF65-F5344CB8AC3E}">
        <p14:creationId xmlns:p14="http://schemas.microsoft.com/office/powerpoint/2010/main" val="3959813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1EB8A-8848-E64E-8197-420443CA3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 Excuses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008DE-B54C-FC4B-9AEE-815DD6C2F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comfort of the familiar</a:t>
            </a:r>
          </a:p>
          <a:p>
            <a:r>
              <a:rPr lang="en-TR" dirty="0"/>
              <a:t>Her promise to her mother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464987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93144-B030-9041-B029-773998BF5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Why does she need saving?</a:t>
            </a:r>
          </a:p>
          <a:p>
            <a:r>
              <a:rPr lang="en-TR" sz="2400" dirty="0"/>
              <a:t>Is there love between Eveline and Frank?</a:t>
            </a:r>
          </a:p>
          <a:p>
            <a:r>
              <a:rPr lang="en-TR" sz="2400" dirty="0"/>
              <a:t>What does she mean by “he would give her </a:t>
            </a:r>
            <a:r>
              <a:rPr lang="en-TR" sz="2400" b="1" u="sng" dirty="0"/>
              <a:t>life</a:t>
            </a:r>
            <a:r>
              <a:rPr lang="en-TR" sz="2400" dirty="0"/>
              <a:t>”?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22249-F63F-9D4A-9CF2-5E6A4A62B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70322" y="981635"/>
            <a:ext cx="2664361" cy="5244126"/>
          </a:xfrm>
        </p:spPr>
        <p:txBody>
          <a:bodyPr>
            <a:noAutofit/>
          </a:bodyPr>
          <a:lstStyle/>
          <a:p>
            <a:pPr algn="ctr"/>
            <a:r>
              <a:rPr lang="en-TR" sz="2000" dirty="0"/>
              <a:t>“Escape! She must escape! Frank would </a:t>
            </a:r>
            <a:r>
              <a:rPr lang="en-TR" sz="2000" b="1" u="sng" dirty="0"/>
              <a:t>save her</a:t>
            </a:r>
            <a:r>
              <a:rPr lang="en-TR" sz="2000" dirty="0"/>
              <a:t>. He would </a:t>
            </a:r>
            <a:r>
              <a:rPr lang="en-TR" sz="2000" b="1" u="sng" dirty="0"/>
              <a:t>give her life</a:t>
            </a:r>
            <a:r>
              <a:rPr lang="en-TR" sz="2000" dirty="0"/>
              <a:t>, </a:t>
            </a:r>
            <a:r>
              <a:rPr lang="en-TR" sz="2000" b="1" u="sng" dirty="0"/>
              <a:t>perhaps love, too</a:t>
            </a:r>
            <a:r>
              <a:rPr lang="en-TR" sz="2000" dirty="0"/>
              <a:t>. But she wanted to live. Why should she be unhappy? She had a right to happiness. Frank would take her in his arms, fold her in his arms. </a:t>
            </a:r>
            <a:r>
              <a:rPr lang="en-TR" sz="2000" b="1" u="sng" dirty="0"/>
              <a:t>He would save her</a:t>
            </a:r>
            <a:r>
              <a:rPr lang="en-TR" sz="20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544049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</Words>
  <Application>Microsoft Macintosh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“Eveline”</vt:lpstr>
      <vt:lpstr>Past vs Present</vt:lpstr>
      <vt:lpstr>Going Away / Leaving Home </vt:lpstr>
      <vt:lpstr>Paralysis &amp; Death</vt:lpstr>
      <vt:lpstr>The Dilemma</vt:lpstr>
      <vt:lpstr>PowerPoint Presentation</vt:lpstr>
      <vt:lpstr>The Familiar</vt:lpstr>
      <vt:lpstr>The Excuses</vt:lpstr>
      <vt:lpstr>PowerPoint Presentation</vt:lpstr>
      <vt:lpstr>Duty</vt:lpstr>
      <vt:lpstr>Imprisonment</vt:lpstr>
      <vt:lpstr>Paralysis</vt:lpstr>
      <vt:lpstr>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“Eveline”</dc:title>
  <dc:creator>Seda.Peksen</dc:creator>
  <cp:lastModifiedBy>Seda.Peksen</cp:lastModifiedBy>
  <cp:revision>1</cp:revision>
  <dcterms:created xsi:type="dcterms:W3CDTF">2020-10-26T09:14:48Z</dcterms:created>
  <dcterms:modified xsi:type="dcterms:W3CDTF">2020-10-26T09:15:17Z</dcterms:modified>
</cp:coreProperties>
</file>