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61" r:id="rId2"/>
    <p:sldId id="364" r:id="rId3"/>
    <p:sldId id="365" r:id="rId4"/>
    <p:sldId id="366" r:id="rId5"/>
    <p:sldId id="367" r:id="rId6"/>
    <p:sldId id="36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8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C1CF15-D029-4635-8ED1-9747AADA6731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9D68398-50F3-4BAB-BA1F-66940505961D}">
      <dgm:prSet phldrT="[Metin]" custT="1"/>
      <dgm:spPr/>
      <dgm:t>
        <a:bodyPr/>
        <a:lstStyle/>
        <a:p>
          <a:r>
            <a:rPr lang="tr-TR" sz="2200" dirty="0" smtClean="0"/>
            <a:t>Ulusal</a:t>
          </a:r>
          <a:endParaRPr lang="tr-TR" sz="2200" dirty="0"/>
        </a:p>
      </dgm:t>
    </dgm:pt>
    <dgm:pt modelId="{F150525D-8D9F-4954-B7D8-0B0E318483E7}" type="parTrans" cxnId="{F26F0F56-8B71-477B-931C-A6866436A620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8EE5409B-10FD-4EA9-B611-3EDFAD1629D5}" type="sibTrans" cxnId="{F26F0F56-8B71-477B-931C-A6866436A620}">
      <dgm:prSet/>
      <dgm:spPr/>
      <dgm:t>
        <a:bodyPr/>
        <a:lstStyle/>
        <a:p>
          <a:endParaRPr lang="tr-TR"/>
        </a:p>
      </dgm:t>
    </dgm:pt>
    <dgm:pt modelId="{8A1E670D-7081-4D9C-B395-F1B936248521}">
      <dgm:prSet phldrT="[Metin]"/>
      <dgm:spPr/>
      <dgm:t>
        <a:bodyPr/>
        <a:lstStyle/>
        <a:p>
          <a:r>
            <a:rPr lang="tr-TR" dirty="0" smtClean="0"/>
            <a:t>Tek bir devlet kıyıdaş</a:t>
          </a:r>
          <a:endParaRPr lang="tr-TR" dirty="0"/>
        </a:p>
      </dgm:t>
    </dgm:pt>
    <dgm:pt modelId="{95A0F320-B63A-497F-95A0-39A2A7619028}" type="parTrans" cxnId="{64B32267-B46B-44F1-AF3C-BAFFF8AF0F3E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CC0B1630-1FA8-42FD-B6B7-37AD0E58CC27}" type="sibTrans" cxnId="{64B32267-B46B-44F1-AF3C-BAFFF8AF0F3E}">
      <dgm:prSet/>
      <dgm:spPr/>
      <dgm:t>
        <a:bodyPr/>
        <a:lstStyle/>
        <a:p>
          <a:endParaRPr lang="tr-TR"/>
        </a:p>
      </dgm:t>
    </dgm:pt>
    <dgm:pt modelId="{1E52C257-1396-46EF-9BD0-C020FF941481}">
      <dgm:prSet phldrT="[Metin]" custT="1"/>
      <dgm:spPr/>
      <dgm:t>
        <a:bodyPr/>
        <a:lstStyle/>
        <a:p>
          <a:r>
            <a:rPr lang="tr-TR" sz="2200" dirty="0" smtClean="0"/>
            <a:t>Uluslararası</a:t>
          </a:r>
          <a:endParaRPr lang="tr-TR" sz="2200" dirty="0"/>
        </a:p>
      </dgm:t>
    </dgm:pt>
    <dgm:pt modelId="{C47B24D4-8874-4917-A88F-11166E05FB8D}" type="parTrans" cxnId="{438BF508-7C68-4A3A-B3A3-0124602A6975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2632AC9C-6FEB-4DC9-B651-5059C33193DF}" type="sibTrans" cxnId="{438BF508-7C68-4A3A-B3A3-0124602A6975}">
      <dgm:prSet/>
      <dgm:spPr/>
      <dgm:t>
        <a:bodyPr/>
        <a:lstStyle/>
        <a:p>
          <a:endParaRPr lang="tr-TR"/>
        </a:p>
      </dgm:t>
    </dgm:pt>
    <dgm:pt modelId="{302788A6-D8E4-451E-AF49-8C87CDFA6414}">
      <dgm:prSet phldrT="[Metin]"/>
      <dgm:spPr/>
      <dgm:t>
        <a:bodyPr/>
        <a:lstStyle/>
        <a:p>
          <a:r>
            <a:rPr lang="tr-TR" dirty="0" smtClean="0"/>
            <a:t>Uluslararası antlaşma konusu olan</a:t>
          </a:r>
          <a:endParaRPr lang="tr-TR" dirty="0"/>
        </a:p>
      </dgm:t>
    </dgm:pt>
    <dgm:pt modelId="{B8FCC21D-0592-4267-B3D5-71EAB9FED776}" type="parTrans" cxnId="{F193B077-FC0B-486F-AAFC-18C933D3D3DD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6C21A678-5A20-465B-882D-55F8D0323655}" type="sibTrans" cxnId="{F193B077-FC0B-486F-AAFC-18C933D3D3DD}">
      <dgm:prSet/>
      <dgm:spPr/>
      <dgm:t>
        <a:bodyPr/>
        <a:lstStyle/>
        <a:p>
          <a:endParaRPr lang="tr-TR"/>
        </a:p>
      </dgm:t>
    </dgm:pt>
    <dgm:pt modelId="{32608949-99E1-41BF-ABAC-2EAFAEA33C49}">
      <dgm:prSet/>
      <dgm:spPr/>
      <dgm:t>
        <a:bodyPr/>
        <a:lstStyle/>
        <a:p>
          <a:r>
            <a:rPr lang="tr-TR" dirty="0" smtClean="0"/>
            <a:t>MEB/Açık deniz ile bir başka MEB/Açık deniz alanını bağlayan</a:t>
          </a:r>
          <a:endParaRPr lang="tr-TR" dirty="0"/>
        </a:p>
      </dgm:t>
    </dgm:pt>
    <dgm:pt modelId="{70D5A9D8-AA31-45C9-9428-03FF161978BB}" type="parTrans" cxnId="{66F4DBB2-BEEE-4722-84C0-68B71B9BA441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72D9646B-2790-48A6-8123-232678F5D8AE}" type="sibTrans" cxnId="{66F4DBB2-BEEE-4722-84C0-68B71B9BA441}">
      <dgm:prSet/>
      <dgm:spPr/>
      <dgm:t>
        <a:bodyPr/>
        <a:lstStyle/>
        <a:p>
          <a:endParaRPr lang="tr-TR"/>
        </a:p>
      </dgm:t>
    </dgm:pt>
    <dgm:pt modelId="{3390643C-D31A-4ED9-9D27-751369E518DA}">
      <dgm:prSet/>
      <dgm:spPr/>
      <dgm:t>
        <a:bodyPr/>
        <a:lstStyle/>
        <a:p>
          <a:r>
            <a:rPr lang="tr-TR" dirty="0" smtClean="0"/>
            <a:t>Karasularını bağlayan</a:t>
          </a:r>
          <a:endParaRPr lang="tr-TR" dirty="0"/>
        </a:p>
      </dgm:t>
    </dgm:pt>
    <dgm:pt modelId="{0464DBE2-CB30-4558-9F81-B685808D63BB}" type="parTrans" cxnId="{556FC393-104F-4ADE-866B-C14B676F1432}">
      <dgm:prSet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4B229B53-8B49-40D1-A501-9D483CE4BC7C}" type="sibTrans" cxnId="{556FC393-104F-4ADE-866B-C14B676F1432}">
      <dgm:prSet/>
      <dgm:spPr/>
      <dgm:t>
        <a:bodyPr/>
        <a:lstStyle/>
        <a:p>
          <a:endParaRPr lang="tr-TR"/>
        </a:p>
      </dgm:t>
    </dgm:pt>
    <dgm:pt modelId="{52B6FE78-5A3F-4ECE-8A70-B7DD4C583B5E}">
      <dgm:prSet phldrT="[Metin]" custT="1"/>
      <dgm:spPr/>
      <dgm:t>
        <a:bodyPr/>
        <a:lstStyle/>
        <a:p>
          <a:r>
            <a:rPr lang="tr-TR" sz="2400" b="1" dirty="0" smtClean="0"/>
            <a:t>Boğazlar</a:t>
          </a:r>
          <a:endParaRPr lang="tr-TR" sz="2400" b="1" dirty="0"/>
        </a:p>
      </dgm:t>
    </dgm:pt>
    <dgm:pt modelId="{1EC4063F-8C56-4DD2-B490-07AD9F70D9DD}" type="sibTrans" cxnId="{DCFD7424-24B9-49AE-959A-8C044A47D422}">
      <dgm:prSet/>
      <dgm:spPr/>
      <dgm:t>
        <a:bodyPr/>
        <a:lstStyle/>
        <a:p>
          <a:endParaRPr lang="tr-TR"/>
        </a:p>
      </dgm:t>
    </dgm:pt>
    <dgm:pt modelId="{BB1A2CF8-8A46-4D76-8AA4-67424F29ECDC}" type="parTrans" cxnId="{DCFD7424-24B9-49AE-959A-8C044A47D422}">
      <dgm:prSet/>
      <dgm:spPr/>
      <dgm:t>
        <a:bodyPr/>
        <a:lstStyle/>
        <a:p>
          <a:endParaRPr lang="tr-TR"/>
        </a:p>
      </dgm:t>
    </dgm:pt>
    <dgm:pt modelId="{626029F8-2759-4B5F-A62B-7580392B2760}" type="pres">
      <dgm:prSet presAssocID="{82C1CF15-D029-4635-8ED1-9747AADA67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8221988-C92C-4A7B-8FFC-420206710460}" type="pres">
      <dgm:prSet presAssocID="{52B6FE78-5A3F-4ECE-8A70-B7DD4C583B5E}" presName="root1" presStyleCnt="0"/>
      <dgm:spPr/>
    </dgm:pt>
    <dgm:pt modelId="{C389837B-3E40-4771-B2FF-C55C39927ABC}" type="pres">
      <dgm:prSet presAssocID="{52B6FE78-5A3F-4ECE-8A70-B7DD4C583B5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30A160-7772-4AE1-A5CE-C3D35837483C}" type="pres">
      <dgm:prSet presAssocID="{52B6FE78-5A3F-4ECE-8A70-B7DD4C583B5E}" presName="level2hierChild" presStyleCnt="0"/>
      <dgm:spPr/>
    </dgm:pt>
    <dgm:pt modelId="{A0E1A13E-BE72-4623-B63C-41A1FFA874D9}" type="pres">
      <dgm:prSet presAssocID="{F150525D-8D9F-4954-B7D8-0B0E318483E7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2E3CDF1A-9FE3-45AA-A097-455EDFC67D93}" type="pres">
      <dgm:prSet presAssocID="{F150525D-8D9F-4954-B7D8-0B0E318483E7}" presName="connTx" presStyleLbl="parChTrans1D2" presStyleIdx="0" presStyleCnt="2"/>
      <dgm:spPr/>
      <dgm:t>
        <a:bodyPr/>
        <a:lstStyle/>
        <a:p>
          <a:endParaRPr lang="tr-TR"/>
        </a:p>
      </dgm:t>
    </dgm:pt>
    <dgm:pt modelId="{9488427D-6D17-472D-97F2-E7BBDC4E5E5D}" type="pres">
      <dgm:prSet presAssocID="{99D68398-50F3-4BAB-BA1F-66940505961D}" presName="root2" presStyleCnt="0"/>
      <dgm:spPr/>
    </dgm:pt>
    <dgm:pt modelId="{444F13BB-C8EF-44E6-884F-A70753EA0761}" type="pres">
      <dgm:prSet presAssocID="{99D68398-50F3-4BAB-BA1F-66940505961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2C3F49-92E2-42D9-95C1-37FA170E4CB3}" type="pres">
      <dgm:prSet presAssocID="{99D68398-50F3-4BAB-BA1F-66940505961D}" presName="level3hierChild" presStyleCnt="0"/>
      <dgm:spPr/>
    </dgm:pt>
    <dgm:pt modelId="{40E82C60-061D-415F-B9F4-BF20AA6EFE53}" type="pres">
      <dgm:prSet presAssocID="{95A0F320-B63A-497F-95A0-39A2A7619028}" presName="conn2-1" presStyleLbl="parChTrans1D3" presStyleIdx="0" presStyleCnt="4"/>
      <dgm:spPr/>
      <dgm:t>
        <a:bodyPr/>
        <a:lstStyle/>
        <a:p>
          <a:endParaRPr lang="tr-TR"/>
        </a:p>
      </dgm:t>
    </dgm:pt>
    <dgm:pt modelId="{587B3EE8-EC89-49EC-9302-45AB5FD3B338}" type="pres">
      <dgm:prSet presAssocID="{95A0F320-B63A-497F-95A0-39A2A7619028}" presName="connTx" presStyleLbl="parChTrans1D3" presStyleIdx="0" presStyleCnt="4"/>
      <dgm:spPr/>
      <dgm:t>
        <a:bodyPr/>
        <a:lstStyle/>
        <a:p>
          <a:endParaRPr lang="tr-TR"/>
        </a:p>
      </dgm:t>
    </dgm:pt>
    <dgm:pt modelId="{4027A668-2B32-466D-A32B-1E44686D17D6}" type="pres">
      <dgm:prSet presAssocID="{8A1E670D-7081-4D9C-B395-F1B936248521}" presName="root2" presStyleCnt="0"/>
      <dgm:spPr/>
    </dgm:pt>
    <dgm:pt modelId="{95618E2C-1F6E-456C-AFFC-3D642E90B9A5}" type="pres">
      <dgm:prSet presAssocID="{8A1E670D-7081-4D9C-B395-F1B936248521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45B851-5D71-4235-8E2A-23C4C2C03A17}" type="pres">
      <dgm:prSet presAssocID="{8A1E670D-7081-4D9C-B395-F1B936248521}" presName="level3hierChild" presStyleCnt="0"/>
      <dgm:spPr/>
    </dgm:pt>
    <dgm:pt modelId="{FAC81C9F-291F-43A7-9A3A-3824C3CA4F5E}" type="pres">
      <dgm:prSet presAssocID="{C47B24D4-8874-4917-A88F-11166E05FB8D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6358CAE4-643F-4FEF-9DDB-4E409B921574}" type="pres">
      <dgm:prSet presAssocID="{C47B24D4-8874-4917-A88F-11166E05FB8D}" presName="connTx" presStyleLbl="parChTrans1D2" presStyleIdx="1" presStyleCnt="2"/>
      <dgm:spPr/>
      <dgm:t>
        <a:bodyPr/>
        <a:lstStyle/>
        <a:p>
          <a:endParaRPr lang="tr-TR"/>
        </a:p>
      </dgm:t>
    </dgm:pt>
    <dgm:pt modelId="{FF039503-2F21-42E6-8E9D-6BFB036709B3}" type="pres">
      <dgm:prSet presAssocID="{1E52C257-1396-46EF-9BD0-C020FF941481}" presName="root2" presStyleCnt="0"/>
      <dgm:spPr/>
    </dgm:pt>
    <dgm:pt modelId="{027E0625-3933-4016-9623-FB60DDD5462A}" type="pres">
      <dgm:prSet presAssocID="{1E52C257-1396-46EF-9BD0-C020FF94148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A3CCB42-5FDB-461C-9291-B3FD6F2D2DC0}" type="pres">
      <dgm:prSet presAssocID="{1E52C257-1396-46EF-9BD0-C020FF941481}" presName="level3hierChild" presStyleCnt="0"/>
      <dgm:spPr/>
    </dgm:pt>
    <dgm:pt modelId="{4DB74617-B8B2-4987-8F51-2DBAB894BAD7}" type="pres">
      <dgm:prSet presAssocID="{B8FCC21D-0592-4267-B3D5-71EAB9FED776}" presName="conn2-1" presStyleLbl="parChTrans1D3" presStyleIdx="1" presStyleCnt="4"/>
      <dgm:spPr/>
      <dgm:t>
        <a:bodyPr/>
        <a:lstStyle/>
        <a:p>
          <a:endParaRPr lang="tr-TR"/>
        </a:p>
      </dgm:t>
    </dgm:pt>
    <dgm:pt modelId="{900A4C96-CB73-4DC7-B809-4CF8416A2EB5}" type="pres">
      <dgm:prSet presAssocID="{B8FCC21D-0592-4267-B3D5-71EAB9FED776}" presName="connTx" presStyleLbl="parChTrans1D3" presStyleIdx="1" presStyleCnt="4"/>
      <dgm:spPr/>
      <dgm:t>
        <a:bodyPr/>
        <a:lstStyle/>
        <a:p>
          <a:endParaRPr lang="tr-TR"/>
        </a:p>
      </dgm:t>
    </dgm:pt>
    <dgm:pt modelId="{8121BA88-829F-4C0F-AA6B-7592431EE40D}" type="pres">
      <dgm:prSet presAssocID="{302788A6-D8E4-451E-AF49-8C87CDFA6414}" presName="root2" presStyleCnt="0"/>
      <dgm:spPr/>
    </dgm:pt>
    <dgm:pt modelId="{8C31D8A0-B5B1-4A6A-8FCE-C2E97116A885}" type="pres">
      <dgm:prSet presAssocID="{302788A6-D8E4-451E-AF49-8C87CDFA6414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A54E01-97C4-4F2C-8DF1-127ABD750241}" type="pres">
      <dgm:prSet presAssocID="{302788A6-D8E4-451E-AF49-8C87CDFA6414}" presName="level3hierChild" presStyleCnt="0"/>
      <dgm:spPr/>
    </dgm:pt>
    <dgm:pt modelId="{A91C1FD2-6C1D-4D7E-99C5-7E883B9093B6}" type="pres">
      <dgm:prSet presAssocID="{70D5A9D8-AA31-45C9-9428-03FF161978BB}" presName="conn2-1" presStyleLbl="parChTrans1D3" presStyleIdx="2" presStyleCnt="4"/>
      <dgm:spPr/>
      <dgm:t>
        <a:bodyPr/>
        <a:lstStyle/>
        <a:p>
          <a:endParaRPr lang="tr-TR"/>
        </a:p>
      </dgm:t>
    </dgm:pt>
    <dgm:pt modelId="{875AB797-A514-4E75-A99E-18EDCE81FB9C}" type="pres">
      <dgm:prSet presAssocID="{70D5A9D8-AA31-45C9-9428-03FF161978BB}" presName="connTx" presStyleLbl="parChTrans1D3" presStyleIdx="2" presStyleCnt="4"/>
      <dgm:spPr/>
      <dgm:t>
        <a:bodyPr/>
        <a:lstStyle/>
        <a:p>
          <a:endParaRPr lang="tr-TR"/>
        </a:p>
      </dgm:t>
    </dgm:pt>
    <dgm:pt modelId="{DAB29286-07CA-4EE4-9570-0CBB7B2E42A7}" type="pres">
      <dgm:prSet presAssocID="{32608949-99E1-41BF-ABAC-2EAFAEA33C49}" presName="root2" presStyleCnt="0"/>
      <dgm:spPr/>
    </dgm:pt>
    <dgm:pt modelId="{2017B0C7-DBD9-41EC-80BC-D14351F8293A}" type="pres">
      <dgm:prSet presAssocID="{32608949-99E1-41BF-ABAC-2EAFAEA33C49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7A726F-E2E7-4E13-8384-BC7402AE73B7}" type="pres">
      <dgm:prSet presAssocID="{32608949-99E1-41BF-ABAC-2EAFAEA33C49}" presName="level3hierChild" presStyleCnt="0"/>
      <dgm:spPr/>
    </dgm:pt>
    <dgm:pt modelId="{82C6E327-DCBE-431C-BBB9-ECDB01C006D4}" type="pres">
      <dgm:prSet presAssocID="{0464DBE2-CB30-4558-9F81-B685808D63BB}" presName="conn2-1" presStyleLbl="parChTrans1D3" presStyleIdx="3" presStyleCnt="4"/>
      <dgm:spPr/>
      <dgm:t>
        <a:bodyPr/>
        <a:lstStyle/>
        <a:p>
          <a:endParaRPr lang="tr-TR"/>
        </a:p>
      </dgm:t>
    </dgm:pt>
    <dgm:pt modelId="{F1E9E4C1-5AB3-4F68-9CCE-980FE8360A30}" type="pres">
      <dgm:prSet presAssocID="{0464DBE2-CB30-4558-9F81-B685808D63BB}" presName="connTx" presStyleLbl="parChTrans1D3" presStyleIdx="3" presStyleCnt="4"/>
      <dgm:spPr/>
      <dgm:t>
        <a:bodyPr/>
        <a:lstStyle/>
        <a:p>
          <a:endParaRPr lang="tr-TR"/>
        </a:p>
      </dgm:t>
    </dgm:pt>
    <dgm:pt modelId="{91E8A4F6-262D-4308-A72A-51E80CB28E7C}" type="pres">
      <dgm:prSet presAssocID="{3390643C-D31A-4ED9-9D27-751369E518DA}" presName="root2" presStyleCnt="0"/>
      <dgm:spPr/>
    </dgm:pt>
    <dgm:pt modelId="{DD391E99-A4F2-41BE-978E-16D063CE7975}" type="pres">
      <dgm:prSet presAssocID="{3390643C-D31A-4ED9-9D27-751369E518DA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467AA51-2188-47C9-AE8D-9CC2019BBA00}" type="pres">
      <dgm:prSet presAssocID="{3390643C-D31A-4ED9-9D27-751369E518DA}" presName="level3hierChild" presStyleCnt="0"/>
      <dgm:spPr/>
    </dgm:pt>
  </dgm:ptLst>
  <dgm:cxnLst>
    <dgm:cxn modelId="{66F4DBB2-BEEE-4722-84C0-68B71B9BA441}" srcId="{1E52C257-1396-46EF-9BD0-C020FF941481}" destId="{32608949-99E1-41BF-ABAC-2EAFAEA33C49}" srcOrd="1" destOrd="0" parTransId="{70D5A9D8-AA31-45C9-9428-03FF161978BB}" sibTransId="{72D9646B-2790-48A6-8123-232678F5D8AE}"/>
    <dgm:cxn modelId="{7516FBC7-DBE4-4204-8B58-907909A50E2B}" type="presOf" srcId="{8A1E670D-7081-4D9C-B395-F1B936248521}" destId="{95618E2C-1F6E-456C-AFFC-3D642E90B9A5}" srcOrd="0" destOrd="0" presId="urn:microsoft.com/office/officeart/2005/8/layout/hierarchy2"/>
    <dgm:cxn modelId="{A9A1952C-9186-47C8-B360-BC56DF94B499}" type="presOf" srcId="{B8FCC21D-0592-4267-B3D5-71EAB9FED776}" destId="{4DB74617-B8B2-4987-8F51-2DBAB894BAD7}" srcOrd="0" destOrd="0" presId="urn:microsoft.com/office/officeart/2005/8/layout/hierarchy2"/>
    <dgm:cxn modelId="{5E4E077B-0BEF-4B94-9DFE-06AA70AEE48A}" type="presOf" srcId="{52B6FE78-5A3F-4ECE-8A70-B7DD4C583B5E}" destId="{C389837B-3E40-4771-B2FF-C55C39927ABC}" srcOrd="0" destOrd="0" presId="urn:microsoft.com/office/officeart/2005/8/layout/hierarchy2"/>
    <dgm:cxn modelId="{F7C499E4-D326-4290-9CA4-F845686A4C44}" type="presOf" srcId="{99D68398-50F3-4BAB-BA1F-66940505961D}" destId="{444F13BB-C8EF-44E6-884F-A70753EA0761}" srcOrd="0" destOrd="0" presId="urn:microsoft.com/office/officeart/2005/8/layout/hierarchy2"/>
    <dgm:cxn modelId="{6E224CD5-3EEE-4A3C-8456-870E03BF16AA}" type="presOf" srcId="{0464DBE2-CB30-4558-9F81-B685808D63BB}" destId="{F1E9E4C1-5AB3-4F68-9CCE-980FE8360A30}" srcOrd="1" destOrd="0" presId="urn:microsoft.com/office/officeart/2005/8/layout/hierarchy2"/>
    <dgm:cxn modelId="{64B32267-B46B-44F1-AF3C-BAFFF8AF0F3E}" srcId="{99D68398-50F3-4BAB-BA1F-66940505961D}" destId="{8A1E670D-7081-4D9C-B395-F1B936248521}" srcOrd="0" destOrd="0" parTransId="{95A0F320-B63A-497F-95A0-39A2A7619028}" sibTransId="{CC0B1630-1FA8-42FD-B6B7-37AD0E58CC27}"/>
    <dgm:cxn modelId="{0C566BDC-0DDA-4730-A3AE-44274029835F}" type="presOf" srcId="{3390643C-D31A-4ED9-9D27-751369E518DA}" destId="{DD391E99-A4F2-41BE-978E-16D063CE7975}" srcOrd="0" destOrd="0" presId="urn:microsoft.com/office/officeart/2005/8/layout/hierarchy2"/>
    <dgm:cxn modelId="{9116C213-0DD3-40BE-BBF9-19AA9772A79E}" type="presOf" srcId="{82C1CF15-D029-4635-8ED1-9747AADA6731}" destId="{626029F8-2759-4B5F-A62B-7580392B2760}" srcOrd="0" destOrd="0" presId="urn:microsoft.com/office/officeart/2005/8/layout/hierarchy2"/>
    <dgm:cxn modelId="{F193B077-FC0B-486F-AAFC-18C933D3D3DD}" srcId="{1E52C257-1396-46EF-9BD0-C020FF941481}" destId="{302788A6-D8E4-451E-AF49-8C87CDFA6414}" srcOrd="0" destOrd="0" parTransId="{B8FCC21D-0592-4267-B3D5-71EAB9FED776}" sibTransId="{6C21A678-5A20-465B-882D-55F8D0323655}"/>
    <dgm:cxn modelId="{438BF508-7C68-4A3A-B3A3-0124602A6975}" srcId="{52B6FE78-5A3F-4ECE-8A70-B7DD4C583B5E}" destId="{1E52C257-1396-46EF-9BD0-C020FF941481}" srcOrd="1" destOrd="0" parTransId="{C47B24D4-8874-4917-A88F-11166E05FB8D}" sibTransId="{2632AC9C-6FEB-4DC9-B651-5059C33193DF}"/>
    <dgm:cxn modelId="{A8158337-2B1D-447B-B1F1-B06A12F01A51}" type="presOf" srcId="{F150525D-8D9F-4954-B7D8-0B0E318483E7}" destId="{A0E1A13E-BE72-4623-B63C-41A1FFA874D9}" srcOrd="0" destOrd="0" presId="urn:microsoft.com/office/officeart/2005/8/layout/hierarchy2"/>
    <dgm:cxn modelId="{B36C288F-DDF1-4DBB-8E6C-04A558614ED7}" type="presOf" srcId="{F150525D-8D9F-4954-B7D8-0B0E318483E7}" destId="{2E3CDF1A-9FE3-45AA-A097-455EDFC67D93}" srcOrd="1" destOrd="0" presId="urn:microsoft.com/office/officeart/2005/8/layout/hierarchy2"/>
    <dgm:cxn modelId="{DAE4ACED-7EDF-465E-8078-EBEA4A61E593}" type="presOf" srcId="{95A0F320-B63A-497F-95A0-39A2A7619028}" destId="{40E82C60-061D-415F-B9F4-BF20AA6EFE53}" srcOrd="0" destOrd="0" presId="urn:microsoft.com/office/officeart/2005/8/layout/hierarchy2"/>
    <dgm:cxn modelId="{556FC393-104F-4ADE-866B-C14B676F1432}" srcId="{1E52C257-1396-46EF-9BD0-C020FF941481}" destId="{3390643C-D31A-4ED9-9D27-751369E518DA}" srcOrd="2" destOrd="0" parTransId="{0464DBE2-CB30-4558-9F81-B685808D63BB}" sibTransId="{4B229B53-8B49-40D1-A501-9D483CE4BC7C}"/>
    <dgm:cxn modelId="{05207E37-8E7D-4481-8BE3-2CEF39A88A71}" type="presOf" srcId="{C47B24D4-8874-4917-A88F-11166E05FB8D}" destId="{6358CAE4-643F-4FEF-9DDB-4E409B921574}" srcOrd="1" destOrd="0" presId="urn:microsoft.com/office/officeart/2005/8/layout/hierarchy2"/>
    <dgm:cxn modelId="{8D9886EC-2EFC-48C5-BD23-87CE700DF551}" type="presOf" srcId="{302788A6-D8E4-451E-AF49-8C87CDFA6414}" destId="{8C31D8A0-B5B1-4A6A-8FCE-C2E97116A885}" srcOrd="0" destOrd="0" presId="urn:microsoft.com/office/officeart/2005/8/layout/hierarchy2"/>
    <dgm:cxn modelId="{A678EBE6-8C2F-41AB-AB88-3AAAAA4FFC39}" type="presOf" srcId="{70D5A9D8-AA31-45C9-9428-03FF161978BB}" destId="{A91C1FD2-6C1D-4D7E-99C5-7E883B9093B6}" srcOrd="0" destOrd="0" presId="urn:microsoft.com/office/officeart/2005/8/layout/hierarchy2"/>
    <dgm:cxn modelId="{7375C0B8-5145-47D3-898E-E5BFB8846036}" type="presOf" srcId="{C47B24D4-8874-4917-A88F-11166E05FB8D}" destId="{FAC81C9F-291F-43A7-9A3A-3824C3CA4F5E}" srcOrd="0" destOrd="0" presId="urn:microsoft.com/office/officeart/2005/8/layout/hierarchy2"/>
    <dgm:cxn modelId="{F26F0F56-8B71-477B-931C-A6866436A620}" srcId="{52B6FE78-5A3F-4ECE-8A70-B7DD4C583B5E}" destId="{99D68398-50F3-4BAB-BA1F-66940505961D}" srcOrd="0" destOrd="0" parTransId="{F150525D-8D9F-4954-B7D8-0B0E318483E7}" sibTransId="{8EE5409B-10FD-4EA9-B611-3EDFAD1629D5}"/>
    <dgm:cxn modelId="{CABA5714-6E64-4F05-8FA8-FAE916EB20D6}" type="presOf" srcId="{70D5A9D8-AA31-45C9-9428-03FF161978BB}" destId="{875AB797-A514-4E75-A99E-18EDCE81FB9C}" srcOrd="1" destOrd="0" presId="urn:microsoft.com/office/officeart/2005/8/layout/hierarchy2"/>
    <dgm:cxn modelId="{0C4DBA58-F9E3-4ED5-8B32-9EE71F06179F}" type="presOf" srcId="{95A0F320-B63A-497F-95A0-39A2A7619028}" destId="{587B3EE8-EC89-49EC-9302-45AB5FD3B338}" srcOrd="1" destOrd="0" presId="urn:microsoft.com/office/officeart/2005/8/layout/hierarchy2"/>
    <dgm:cxn modelId="{DCFD7424-24B9-49AE-959A-8C044A47D422}" srcId="{82C1CF15-D029-4635-8ED1-9747AADA6731}" destId="{52B6FE78-5A3F-4ECE-8A70-B7DD4C583B5E}" srcOrd="0" destOrd="0" parTransId="{BB1A2CF8-8A46-4D76-8AA4-67424F29ECDC}" sibTransId="{1EC4063F-8C56-4DD2-B490-07AD9F70D9DD}"/>
    <dgm:cxn modelId="{20FBCB14-6F3E-4AE8-9BED-3BBC2C6168BA}" type="presOf" srcId="{B8FCC21D-0592-4267-B3D5-71EAB9FED776}" destId="{900A4C96-CB73-4DC7-B809-4CF8416A2EB5}" srcOrd="1" destOrd="0" presId="urn:microsoft.com/office/officeart/2005/8/layout/hierarchy2"/>
    <dgm:cxn modelId="{E94F4688-EA4B-47E1-9583-71A0E44975E2}" type="presOf" srcId="{1E52C257-1396-46EF-9BD0-C020FF941481}" destId="{027E0625-3933-4016-9623-FB60DDD5462A}" srcOrd="0" destOrd="0" presId="urn:microsoft.com/office/officeart/2005/8/layout/hierarchy2"/>
    <dgm:cxn modelId="{7B899473-9D98-4662-8BB3-4BC279276CF7}" type="presOf" srcId="{0464DBE2-CB30-4558-9F81-B685808D63BB}" destId="{82C6E327-DCBE-431C-BBB9-ECDB01C006D4}" srcOrd="0" destOrd="0" presId="urn:microsoft.com/office/officeart/2005/8/layout/hierarchy2"/>
    <dgm:cxn modelId="{6E654C48-7684-4351-A759-E405EBA76C41}" type="presOf" srcId="{32608949-99E1-41BF-ABAC-2EAFAEA33C49}" destId="{2017B0C7-DBD9-41EC-80BC-D14351F8293A}" srcOrd="0" destOrd="0" presId="urn:microsoft.com/office/officeart/2005/8/layout/hierarchy2"/>
    <dgm:cxn modelId="{0D31FD86-1B56-43E3-8A63-1A1C893E075C}" type="presParOf" srcId="{626029F8-2759-4B5F-A62B-7580392B2760}" destId="{08221988-C92C-4A7B-8FFC-420206710460}" srcOrd="0" destOrd="0" presId="urn:microsoft.com/office/officeart/2005/8/layout/hierarchy2"/>
    <dgm:cxn modelId="{8F8837EC-803E-467D-A30D-8D3C43EE9CDC}" type="presParOf" srcId="{08221988-C92C-4A7B-8FFC-420206710460}" destId="{C389837B-3E40-4771-B2FF-C55C39927ABC}" srcOrd="0" destOrd="0" presId="urn:microsoft.com/office/officeart/2005/8/layout/hierarchy2"/>
    <dgm:cxn modelId="{0829598F-8188-4AA8-8634-EA5A9BC28FB4}" type="presParOf" srcId="{08221988-C92C-4A7B-8FFC-420206710460}" destId="{8C30A160-7772-4AE1-A5CE-C3D35837483C}" srcOrd="1" destOrd="0" presId="urn:microsoft.com/office/officeart/2005/8/layout/hierarchy2"/>
    <dgm:cxn modelId="{7504D703-7503-4CCB-A23D-E27351533C42}" type="presParOf" srcId="{8C30A160-7772-4AE1-A5CE-C3D35837483C}" destId="{A0E1A13E-BE72-4623-B63C-41A1FFA874D9}" srcOrd="0" destOrd="0" presId="urn:microsoft.com/office/officeart/2005/8/layout/hierarchy2"/>
    <dgm:cxn modelId="{D0F07525-A1AB-410B-A539-2704B17F7D1C}" type="presParOf" srcId="{A0E1A13E-BE72-4623-B63C-41A1FFA874D9}" destId="{2E3CDF1A-9FE3-45AA-A097-455EDFC67D93}" srcOrd="0" destOrd="0" presId="urn:microsoft.com/office/officeart/2005/8/layout/hierarchy2"/>
    <dgm:cxn modelId="{CB64BB26-FE21-4AFA-BBA3-D2660F90B891}" type="presParOf" srcId="{8C30A160-7772-4AE1-A5CE-C3D35837483C}" destId="{9488427D-6D17-472D-97F2-E7BBDC4E5E5D}" srcOrd="1" destOrd="0" presId="urn:microsoft.com/office/officeart/2005/8/layout/hierarchy2"/>
    <dgm:cxn modelId="{8DC34DDE-95C3-4706-A8A5-DDD343F0344E}" type="presParOf" srcId="{9488427D-6D17-472D-97F2-E7BBDC4E5E5D}" destId="{444F13BB-C8EF-44E6-884F-A70753EA0761}" srcOrd="0" destOrd="0" presId="urn:microsoft.com/office/officeart/2005/8/layout/hierarchy2"/>
    <dgm:cxn modelId="{71F259DF-D9E0-452D-9FF7-BD62FC2292DD}" type="presParOf" srcId="{9488427D-6D17-472D-97F2-E7BBDC4E5E5D}" destId="{9E2C3F49-92E2-42D9-95C1-37FA170E4CB3}" srcOrd="1" destOrd="0" presId="urn:microsoft.com/office/officeart/2005/8/layout/hierarchy2"/>
    <dgm:cxn modelId="{A36D1E29-B894-49BA-BAB0-95C759A9CC88}" type="presParOf" srcId="{9E2C3F49-92E2-42D9-95C1-37FA170E4CB3}" destId="{40E82C60-061D-415F-B9F4-BF20AA6EFE53}" srcOrd="0" destOrd="0" presId="urn:microsoft.com/office/officeart/2005/8/layout/hierarchy2"/>
    <dgm:cxn modelId="{5780591D-8479-41AA-8C07-6CFB0CB1BED1}" type="presParOf" srcId="{40E82C60-061D-415F-B9F4-BF20AA6EFE53}" destId="{587B3EE8-EC89-49EC-9302-45AB5FD3B338}" srcOrd="0" destOrd="0" presId="urn:microsoft.com/office/officeart/2005/8/layout/hierarchy2"/>
    <dgm:cxn modelId="{6F405C09-8218-4DD4-B0C2-555E0475674A}" type="presParOf" srcId="{9E2C3F49-92E2-42D9-95C1-37FA170E4CB3}" destId="{4027A668-2B32-466D-A32B-1E44686D17D6}" srcOrd="1" destOrd="0" presId="urn:microsoft.com/office/officeart/2005/8/layout/hierarchy2"/>
    <dgm:cxn modelId="{B24C68F0-9679-42F4-997C-174452C5FD64}" type="presParOf" srcId="{4027A668-2B32-466D-A32B-1E44686D17D6}" destId="{95618E2C-1F6E-456C-AFFC-3D642E90B9A5}" srcOrd="0" destOrd="0" presId="urn:microsoft.com/office/officeart/2005/8/layout/hierarchy2"/>
    <dgm:cxn modelId="{040E8AE9-A02F-4F92-9109-6D568B288B3A}" type="presParOf" srcId="{4027A668-2B32-466D-A32B-1E44686D17D6}" destId="{5C45B851-5D71-4235-8E2A-23C4C2C03A17}" srcOrd="1" destOrd="0" presId="urn:microsoft.com/office/officeart/2005/8/layout/hierarchy2"/>
    <dgm:cxn modelId="{1207D084-BEE0-4B86-B62E-F668BF1BB626}" type="presParOf" srcId="{8C30A160-7772-4AE1-A5CE-C3D35837483C}" destId="{FAC81C9F-291F-43A7-9A3A-3824C3CA4F5E}" srcOrd="2" destOrd="0" presId="urn:microsoft.com/office/officeart/2005/8/layout/hierarchy2"/>
    <dgm:cxn modelId="{D4804FB8-1114-45F5-A18F-E19F9E89BEF2}" type="presParOf" srcId="{FAC81C9F-291F-43A7-9A3A-3824C3CA4F5E}" destId="{6358CAE4-643F-4FEF-9DDB-4E409B921574}" srcOrd="0" destOrd="0" presId="urn:microsoft.com/office/officeart/2005/8/layout/hierarchy2"/>
    <dgm:cxn modelId="{26089D00-1AC5-4DD7-B6E3-55B5D69ACF6B}" type="presParOf" srcId="{8C30A160-7772-4AE1-A5CE-C3D35837483C}" destId="{FF039503-2F21-42E6-8E9D-6BFB036709B3}" srcOrd="3" destOrd="0" presId="urn:microsoft.com/office/officeart/2005/8/layout/hierarchy2"/>
    <dgm:cxn modelId="{7781A5DF-EE61-43B5-962E-7ECB7EFCA63E}" type="presParOf" srcId="{FF039503-2F21-42E6-8E9D-6BFB036709B3}" destId="{027E0625-3933-4016-9623-FB60DDD5462A}" srcOrd="0" destOrd="0" presId="urn:microsoft.com/office/officeart/2005/8/layout/hierarchy2"/>
    <dgm:cxn modelId="{6B72B8CA-EC6B-4EB1-A603-4A6B65AAFC81}" type="presParOf" srcId="{FF039503-2F21-42E6-8E9D-6BFB036709B3}" destId="{DA3CCB42-5FDB-461C-9291-B3FD6F2D2DC0}" srcOrd="1" destOrd="0" presId="urn:microsoft.com/office/officeart/2005/8/layout/hierarchy2"/>
    <dgm:cxn modelId="{D8C736C3-222F-4254-9746-8E609DF4E7F5}" type="presParOf" srcId="{DA3CCB42-5FDB-461C-9291-B3FD6F2D2DC0}" destId="{4DB74617-B8B2-4987-8F51-2DBAB894BAD7}" srcOrd="0" destOrd="0" presId="urn:microsoft.com/office/officeart/2005/8/layout/hierarchy2"/>
    <dgm:cxn modelId="{6849F721-1830-46A7-AB48-BD475286D2AD}" type="presParOf" srcId="{4DB74617-B8B2-4987-8F51-2DBAB894BAD7}" destId="{900A4C96-CB73-4DC7-B809-4CF8416A2EB5}" srcOrd="0" destOrd="0" presId="urn:microsoft.com/office/officeart/2005/8/layout/hierarchy2"/>
    <dgm:cxn modelId="{05C9F81D-682F-4BA2-BA26-FE08E1DA8F8D}" type="presParOf" srcId="{DA3CCB42-5FDB-461C-9291-B3FD6F2D2DC0}" destId="{8121BA88-829F-4C0F-AA6B-7592431EE40D}" srcOrd="1" destOrd="0" presId="urn:microsoft.com/office/officeart/2005/8/layout/hierarchy2"/>
    <dgm:cxn modelId="{32E00237-77A2-48E9-BC8E-C0F3A173B041}" type="presParOf" srcId="{8121BA88-829F-4C0F-AA6B-7592431EE40D}" destId="{8C31D8A0-B5B1-4A6A-8FCE-C2E97116A885}" srcOrd="0" destOrd="0" presId="urn:microsoft.com/office/officeart/2005/8/layout/hierarchy2"/>
    <dgm:cxn modelId="{67C9BFDC-4BE3-41A7-8F00-AE22CA4E750C}" type="presParOf" srcId="{8121BA88-829F-4C0F-AA6B-7592431EE40D}" destId="{A0A54E01-97C4-4F2C-8DF1-127ABD750241}" srcOrd="1" destOrd="0" presId="urn:microsoft.com/office/officeart/2005/8/layout/hierarchy2"/>
    <dgm:cxn modelId="{344E9AF3-5C6F-4F47-81B4-21697DCFE6A7}" type="presParOf" srcId="{DA3CCB42-5FDB-461C-9291-B3FD6F2D2DC0}" destId="{A91C1FD2-6C1D-4D7E-99C5-7E883B9093B6}" srcOrd="2" destOrd="0" presId="urn:microsoft.com/office/officeart/2005/8/layout/hierarchy2"/>
    <dgm:cxn modelId="{4995FF1A-32D9-417F-BBDC-39345BBBAEDB}" type="presParOf" srcId="{A91C1FD2-6C1D-4D7E-99C5-7E883B9093B6}" destId="{875AB797-A514-4E75-A99E-18EDCE81FB9C}" srcOrd="0" destOrd="0" presId="urn:microsoft.com/office/officeart/2005/8/layout/hierarchy2"/>
    <dgm:cxn modelId="{CE722DDF-5B71-4322-A258-5F266938D6DC}" type="presParOf" srcId="{DA3CCB42-5FDB-461C-9291-B3FD6F2D2DC0}" destId="{DAB29286-07CA-4EE4-9570-0CBB7B2E42A7}" srcOrd="3" destOrd="0" presId="urn:microsoft.com/office/officeart/2005/8/layout/hierarchy2"/>
    <dgm:cxn modelId="{4E4EA066-A1FE-4E84-AAAE-C9ED6BCD6492}" type="presParOf" srcId="{DAB29286-07CA-4EE4-9570-0CBB7B2E42A7}" destId="{2017B0C7-DBD9-41EC-80BC-D14351F8293A}" srcOrd="0" destOrd="0" presId="urn:microsoft.com/office/officeart/2005/8/layout/hierarchy2"/>
    <dgm:cxn modelId="{37F3D422-4BF1-4C1D-93FA-F7BA2B77957E}" type="presParOf" srcId="{DAB29286-07CA-4EE4-9570-0CBB7B2E42A7}" destId="{897A726F-E2E7-4E13-8384-BC7402AE73B7}" srcOrd="1" destOrd="0" presId="urn:microsoft.com/office/officeart/2005/8/layout/hierarchy2"/>
    <dgm:cxn modelId="{369FBD66-120E-43E1-98B9-1CDEE28A2314}" type="presParOf" srcId="{DA3CCB42-5FDB-461C-9291-B3FD6F2D2DC0}" destId="{82C6E327-DCBE-431C-BBB9-ECDB01C006D4}" srcOrd="4" destOrd="0" presId="urn:microsoft.com/office/officeart/2005/8/layout/hierarchy2"/>
    <dgm:cxn modelId="{F69D1887-D549-4626-AC8B-7104DD27057D}" type="presParOf" srcId="{82C6E327-DCBE-431C-BBB9-ECDB01C006D4}" destId="{F1E9E4C1-5AB3-4F68-9CCE-980FE8360A30}" srcOrd="0" destOrd="0" presId="urn:microsoft.com/office/officeart/2005/8/layout/hierarchy2"/>
    <dgm:cxn modelId="{9421F119-24B7-49E5-878F-43D49D321914}" type="presParOf" srcId="{DA3CCB42-5FDB-461C-9291-B3FD6F2D2DC0}" destId="{91E8A4F6-262D-4308-A72A-51E80CB28E7C}" srcOrd="5" destOrd="0" presId="urn:microsoft.com/office/officeart/2005/8/layout/hierarchy2"/>
    <dgm:cxn modelId="{F5CAE901-3C8A-4340-ADE2-D15ED3EEBBEA}" type="presParOf" srcId="{91E8A4F6-262D-4308-A72A-51E80CB28E7C}" destId="{DD391E99-A4F2-41BE-978E-16D063CE7975}" srcOrd="0" destOrd="0" presId="urn:microsoft.com/office/officeart/2005/8/layout/hierarchy2"/>
    <dgm:cxn modelId="{99A76D09-AADF-4C5C-A39A-294A65A04285}" type="presParOf" srcId="{91E8A4F6-262D-4308-A72A-51E80CB28E7C}" destId="{7467AA51-2188-47C9-AE8D-9CC2019BBA00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B0351A-3FDA-4ACC-BA5D-51D1E443869C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7128634-4A09-49AF-B407-DB0AA5DEF93D}">
      <dgm:prSet phldrT="[Metin]"/>
      <dgm:spPr/>
      <dgm:t>
        <a:bodyPr/>
        <a:lstStyle/>
        <a:p>
          <a:r>
            <a:rPr lang="tr-TR" dirty="0" smtClean="0"/>
            <a:t>Geçiş rejimleri</a:t>
          </a:r>
          <a:endParaRPr lang="tr-TR" dirty="0"/>
        </a:p>
      </dgm:t>
    </dgm:pt>
    <dgm:pt modelId="{5782E9FD-84EC-43D7-8A37-3F03C257B5D8}" type="parTrans" cxnId="{FD3ADB7F-6C75-4D6F-B4E2-6CBC76563E95}">
      <dgm:prSet/>
      <dgm:spPr/>
      <dgm:t>
        <a:bodyPr/>
        <a:lstStyle/>
        <a:p>
          <a:endParaRPr lang="tr-TR"/>
        </a:p>
      </dgm:t>
    </dgm:pt>
    <dgm:pt modelId="{CE74C01B-4D75-4329-B521-CB95294562ED}" type="sibTrans" cxnId="{FD3ADB7F-6C75-4D6F-B4E2-6CBC76563E95}">
      <dgm:prSet/>
      <dgm:spPr/>
      <dgm:t>
        <a:bodyPr/>
        <a:lstStyle/>
        <a:p>
          <a:endParaRPr lang="tr-TR"/>
        </a:p>
      </dgm:t>
    </dgm:pt>
    <dgm:pt modelId="{5FEDD333-770E-483D-B6C0-316934623102}">
      <dgm:prSet phldrT="[Metin]"/>
      <dgm:spPr/>
      <dgm:t>
        <a:bodyPr/>
        <a:lstStyle/>
        <a:p>
          <a:r>
            <a:rPr lang="tr-TR" dirty="0" smtClean="0"/>
            <a:t>Transit geçiş</a:t>
          </a:r>
          <a:endParaRPr lang="tr-TR" dirty="0"/>
        </a:p>
      </dgm:t>
    </dgm:pt>
    <dgm:pt modelId="{0EA43AF7-154A-4731-AA86-15FC62111289}" type="parTrans" cxnId="{C955029B-31A7-4DC5-9C18-0D937BC9DFE3}">
      <dgm:prSet/>
      <dgm:spPr/>
      <dgm:t>
        <a:bodyPr/>
        <a:lstStyle/>
        <a:p>
          <a:endParaRPr lang="tr-TR"/>
        </a:p>
      </dgm:t>
    </dgm:pt>
    <dgm:pt modelId="{4AA4D816-1B2C-46B6-B0AF-1D8FF9F5F478}" type="sibTrans" cxnId="{C955029B-31A7-4DC5-9C18-0D937BC9DFE3}">
      <dgm:prSet/>
      <dgm:spPr/>
      <dgm:t>
        <a:bodyPr/>
        <a:lstStyle/>
        <a:p>
          <a:endParaRPr lang="tr-TR"/>
        </a:p>
      </dgm:t>
    </dgm:pt>
    <dgm:pt modelId="{62F655D1-0A62-4FA2-B76E-B9AEDD2619B0}">
      <dgm:prSet phldrT="[Metin]"/>
      <dgm:spPr/>
      <dgm:t>
        <a:bodyPr/>
        <a:lstStyle/>
        <a:p>
          <a:r>
            <a:rPr lang="tr-TR" dirty="0" smtClean="0"/>
            <a:t>Zararsız geçiş</a:t>
          </a:r>
          <a:endParaRPr lang="tr-TR" dirty="0"/>
        </a:p>
      </dgm:t>
    </dgm:pt>
    <dgm:pt modelId="{C17F3CAF-3FFC-4093-91FF-E62A76738D57}" type="parTrans" cxnId="{97243F38-4B80-4FC3-8344-1E34F6CAC2DC}">
      <dgm:prSet/>
      <dgm:spPr/>
      <dgm:t>
        <a:bodyPr/>
        <a:lstStyle/>
        <a:p>
          <a:endParaRPr lang="tr-TR"/>
        </a:p>
      </dgm:t>
    </dgm:pt>
    <dgm:pt modelId="{8287F8F0-3E48-4434-B3E3-22811A5E6AC7}" type="sibTrans" cxnId="{97243F38-4B80-4FC3-8344-1E34F6CAC2DC}">
      <dgm:prSet/>
      <dgm:spPr/>
      <dgm:t>
        <a:bodyPr/>
        <a:lstStyle/>
        <a:p>
          <a:endParaRPr lang="tr-TR"/>
        </a:p>
      </dgm:t>
    </dgm:pt>
    <dgm:pt modelId="{3494F98A-F20D-4320-A625-ADFF6638880F}">
      <dgm:prSet phldrT="[Metin]"/>
      <dgm:spPr/>
      <dgm:t>
        <a:bodyPr/>
        <a:lstStyle/>
        <a:p>
          <a:r>
            <a:rPr lang="tr-TR" dirty="0" smtClean="0"/>
            <a:t>Özel geçiş rejimleri</a:t>
          </a:r>
          <a:endParaRPr lang="tr-TR" dirty="0"/>
        </a:p>
      </dgm:t>
    </dgm:pt>
    <dgm:pt modelId="{82328455-60B8-4EB2-A4F8-32760208ED55}" type="parTrans" cxnId="{34C0CC22-FFCB-499E-A8D3-C1F39C00682D}">
      <dgm:prSet/>
      <dgm:spPr/>
      <dgm:t>
        <a:bodyPr/>
        <a:lstStyle/>
        <a:p>
          <a:endParaRPr lang="tr-TR"/>
        </a:p>
      </dgm:t>
    </dgm:pt>
    <dgm:pt modelId="{18083519-3F36-4AA2-A6E4-0C856A2CCFCA}" type="sibTrans" cxnId="{34C0CC22-FFCB-499E-A8D3-C1F39C00682D}">
      <dgm:prSet/>
      <dgm:spPr/>
      <dgm:t>
        <a:bodyPr/>
        <a:lstStyle/>
        <a:p>
          <a:endParaRPr lang="tr-TR"/>
        </a:p>
      </dgm:t>
    </dgm:pt>
    <dgm:pt modelId="{F9AE6A59-8EDF-452D-9389-993BB3A31E01}" type="pres">
      <dgm:prSet presAssocID="{B9B0351A-3FDA-4ACC-BA5D-51D1E443869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43CA11C-B1BD-44B3-A196-238AAA03DD47}" type="pres">
      <dgm:prSet presAssocID="{B7128634-4A09-49AF-B407-DB0AA5DEF93D}" presName="centerShape" presStyleLbl="node0" presStyleIdx="0" presStyleCnt="1"/>
      <dgm:spPr/>
      <dgm:t>
        <a:bodyPr/>
        <a:lstStyle/>
        <a:p>
          <a:endParaRPr lang="tr-TR"/>
        </a:p>
      </dgm:t>
    </dgm:pt>
    <dgm:pt modelId="{8568C7CC-9359-44D2-88CD-FFA07AC78D8F}" type="pres">
      <dgm:prSet presAssocID="{0EA43AF7-154A-4731-AA86-15FC62111289}" presName="parTrans" presStyleLbl="bgSibTrans2D1" presStyleIdx="0" presStyleCnt="3"/>
      <dgm:spPr/>
      <dgm:t>
        <a:bodyPr/>
        <a:lstStyle/>
        <a:p>
          <a:endParaRPr lang="tr-TR"/>
        </a:p>
      </dgm:t>
    </dgm:pt>
    <dgm:pt modelId="{BF58E539-C4B4-4947-B324-C8485AC24E20}" type="pres">
      <dgm:prSet presAssocID="{5FEDD333-770E-483D-B6C0-31693462310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2CDA67-86CD-491E-AB54-DB59F53C8AB3}" type="pres">
      <dgm:prSet presAssocID="{C17F3CAF-3FFC-4093-91FF-E62A76738D57}" presName="parTrans" presStyleLbl="bgSibTrans2D1" presStyleIdx="1" presStyleCnt="3"/>
      <dgm:spPr/>
      <dgm:t>
        <a:bodyPr/>
        <a:lstStyle/>
        <a:p>
          <a:endParaRPr lang="tr-TR"/>
        </a:p>
      </dgm:t>
    </dgm:pt>
    <dgm:pt modelId="{72E44C99-2DD5-49DD-9000-EC91CF5B09A7}" type="pres">
      <dgm:prSet presAssocID="{62F655D1-0A62-4FA2-B76E-B9AEDD2619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C348AF2-61F4-4240-86A5-8E48F87DF6BF}" type="pres">
      <dgm:prSet presAssocID="{82328455-60B8-4EB2-A4F8-32760208ED55}" presName="parTrans" presStyleLbl="bgSibTrans2D1" presStyleIdx="2" presStyleCnt="3"/>
      <dgm:spPr/>
      <dgm:t>
        <a:bodyPr/>
        <a:lstStyle/>
        <a:p>
          <a:endParaRPr lang="tr-TR"/>
        </a:p>
      </dgm:t>
    </dgm:pt>
    <dgm:pt modelId="{527456D6-906E-43D9-9B56-E0250F9190E7}" type="pres">
      <dgm:prSet presAssocID="{3494F98A-F20D-4320-A625-ADFF6638880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7243F38-4B80-4FC3-8344-1E34F6CAC2DC}" srcId="{B7128634-4A09-49AF-B407-DB0AA5DEF93D}" destId="{62F655D1-0A62-4FA2-B76E-B9AEDD2619B0}" srcOrd="1" destOrd="0" parTransId="{C17F3CAF-3FFC-4093-91FF-E62A76738D57}" sibTransId="{8287F8F0-3E48-4434-B3E3-22811A5E6AC7}"/>
    <dgm:cxn modelId="{16A9D0BA-B1E1-4A50-9496-3010CE3D993E}" type="presOf" srcId="{B7128634-4A09-49AF-B407-DB0AA5DEF93D}" destId="{D43CA11C-B1BD-44B3-A196-238AAA03DD47}" srcOrd="0" destOrd="0" presId="urn:microsoft.com/office/officeart/2005/8/layout/radial4"/>
    <dgm:cxn modelId="{C955029B-31A7-4DC5-9C18-0D937BC9DFE3}" srcId="{B7128634-4A09-49AF-B407-DB0AA5DEF93D}" destId="{5FEDD333-770E-483D-B6C0-316934623102}" srcOrd="0" destOrd="0" parTransId="{0EA43AF7-154A-4731-AA86-15FC62111289}" sibTransId="{4AA4D816-1B2C-46B6-B0AF-1D8FF9F5F478}"/>
    <dgm:cxn modelId="{04C461D4-F044-4C37-B64A-607CC733D603}" type="presOf" srcId="{3494F98A-F20D-4320-A625-ADFF6638880F}" destId="{527456D6-906E-43D9-9B56-E0250F9190E7}" srcOrd="0" destOrd="0" presId="urn:microsoft.com/office/officeart/2005/8/layout/radial4"/>
    <dgm:cxn modelId="{34C0CC22-FFCB-499E-A8D3-C1F39C00682D}" srcId="{B7128634-4A09-49AF-B407-DB0AA5DEF93D}" destId="{3494F98A-F20D-4320-A625-ADFF6638880F}" srcOrd="2" destOrd="0" parTransId="{82328455-60B8-4EB2-A4F8-32760208ED55}" sibTransId="{18083519-3F36-4AA2-A6E4-0C856A2CCFCA}"/>
    <dgm:cxn modelId="{A02DDC1D-D08C-46B6-BCD9-37257DEDA8AC}" type="presOf" srcId="{C17F3CAF-3FFC-4093-91FF-E62A76738D57}" destId="{4D2CDA67-86CD-491E-AB54-DB59F53C8AB3}" srcOrd="0" destOrd="0" presId="urn:microsoft.com/office/officeart/2005/8/layout/radial4"/>
    <dgm:cxn modelId="{A785D42A-AA74-4F61-B1A0-257054890ED9}" type="presOf" srcId="{5FEDD333-770E-483D-B6C0-316934623102}" destId="{BF58E539-C4B4-4947-B324-C8485AC24E20}" srcOrd="0" destOrd="0" presId="urn:microsoft.com/office/officeart/2005/8/layout/radial4"/>
    <dgm:cxn modelId="{FD3ADB7F-6C75-4D6F-B4E2-6CBC76563E95}" srcId="{B9B0351A-3FDA-4ACC-BA5D-51D1E443869C}" destId="{B7128634-4A09-49AF-B407-DB0AA5DEF93D}" srcOrd="0" destOrd="0" parTransId="{5782E9FD-84EC-43D7-8A37-3F03C257B5D8}" sibTransId="{CE74C01B-4D75-4329-B521-CB95294562ED}"/>
    <dgm:cxn modelId="{8858173F-E54F-4852-992A-0CD6687CCD96}" type="presOf" srcId="{82328455-60B8-4EB2-A4F8-32760208ED55}" destId="{9C348AF2-61F4-4240-86A5-8E48F87DF6BF}" srcOrd="0" destOrd="0" presId="urn:microsoft.com/office/officeart/2005/8/layout/radial4"/>
    <dgm:cxn modelId="{957D5D5A-4B9F-49C0-958B-7E59D49E49A9}" type="presOf" srcId="{62F655D1-0A62-4FA2-B76E-B9AEDD2619B0}" destId="{72E44C99-2DD5-49DD-9000-EC91CF5B09A7}" srcOrd="0" destOrd="0" presId="urn:microsoft.com/office/officeart/2005/8/layout/radial4"/>
    <dgm:cxn modelId="{2CF920F4-516E-4117-A277-F9E8BCC6718E}" type="presOf" srcId="{0EA43AF7-154A-4731-AA86-15FC62111289}" destId="{8568C7CC-9359-44D2-88CD-FFA07AC78D8F}" srcOrd="0" destOrd="0" presId="urn:microsoft.com/office/officeart/2005/8/layout/radial4"/>
    <dgm:cxn modelId="{29D5B895-9D60-4DD8-90F3-5B882DC7089A}" type="presOf" srcId="{B9B0351A-3FDA-4ACC-BA5D-51D1E443869C}" destId="{F9AE6A59-8EDF-452D-9389-993BB3A31E01}" srcOrd="0" destOrd="0" presId="urn:microsoft.com/office/officeart/2005/8/layout/radial4"/>
    <dgm:cxn modelId="{DF41C635-007E-4445-AF16-F7122D7FF98A}" type="presParOf" srcId="{F9AE6A59-8EDF-452D-9389-993BB3A31E01}" destId="{D43CA11C-B1BD-44B3-A196-238AAA03DD47}" srcOrd="0" destOrd="0" presId="urn:microsoft.com/office/officeart/2005/8/layout/radial4"/>
    <dgm:cxn modelId="{0971EC31-6284-43FF-8034-33F84A0BD8B8}" type="presParOf" srcId="{F9AE6A59-8EDF-452D-9389-993BB3A31E01}" destId="{8568C7CC-9359-44D2-88CD-FFA07AC78D8F}" srcOrd="1" destOrd="0" presId="urn:microsoft.com/office/officeart/2005/8/layout/radial4"/>
    <dgm:cxn modelId="{6CC76AF6-D16A-452A-A308-765280A954A7}" type="presParOf" srcId="{F9AE6A59-8EDF-452D-9389-993BB3A31E01}" destId="{BF58E539-C4B4-4947-B324-C8485AC24E20}" srcOrd="2" destOrd="0" presId="urn:microsoft.com/office/officeart/2005/8/layout/radial4"/>
    <dgm:cxn modelId="{A392C97C-55C9-4A22-A58A-F873F8AD97AF}" type="presParOf" srcId="{F9AE6A59-8EDF-452D-9389-993BB3A31E01}" destId="{4D2CDA67-86CD-491E-AB54-DB59F53C8AB3}" srcOrd="3" destOrd="0" presId="urn:microsoft.com/office/officeart/2005/8/layout/radial4"/>
    <dgm:cxn modelId="{F199C778-2E26-4C32-954A-02E9CDC198F0}" type="presParOf" srcId="{F9AE6A59-8EDF-452D-9389-993BB3A31E01}" destId="{72E44C99-2DD5-49DD-9000-EC91CF5B09A7}" srcOrd="4" destOrd="0" presId="urn:microsoft.com/office/officeart/2005/8/layout/radial4"/>
    <dgm:cxn modelId="{CA72FAAF-1E5E-492E-80AE-BC4605F34CAF}" type="presParOf" srcId="{F9AE6A59-8EDF-452D-9389-993BB3A31E01}" destId="{9C348AF2-61F4-4240-86A5-8E48F87DF6BF}" srcOrd="5" destOrd="0" presId="urn:microsoft.com/office/officeart/2005/8/layout/radial4"/>
    <dgm:cxn modelId="{0747B1DF-7C72-4076-97CF-60318C739FCA}" type="presParOf" srcId="{F9AE6A59-8EDF-452D-9389-993BB3A31E01}" destId="{527456D6-906E-43D9-9B56-E0250F9190E7}" srcOrd="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 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43076"/>
            <a:ext cx="8229600" cy="3829064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3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46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bg1"/>
                </a:solidFill>
              </a:rPr>
              <a:t>	Takımada devleti,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tamamıyla bir veya daha fazla takımadadan oluşan</a:t>
            </a:r>
            <a:r>
              <a:rPr lang="tr-TR" dirty="0" smtClean="0">
                <a:solidFill>
                  <a:schemeClr val="bg1"/>
                </a:solidFill>
              </a:rPr>
              <a:t> ve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başka adaları da içine alabilen</a:t>
            </a:r>
            <a:r>
              <a:rPr lang="tr-TR" dirty="0" smtClean="0">
                <a:solidFill>
                  <a:schemeClr val="bg1"/>
                </a:solidFill>
              </a:rPr>
              <a:t> devlet demektir.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Örnek: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Yunanistan </a:t>
            </a:r>
            <a:r>
              <a:rPr lang="tr-TR" dirty="0" smtClean="0">
                <a:solidFill>
                  <a:schemeClr val="bg1"/>
                </a:solidFill>
              </a:rPr>
              <a:t>takımada devleti değildir.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 SULARININ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Diğer devletlerin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zararsız geçiş hakkı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vardır.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Takımada devleti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Açık deniz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ya da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münhasır ekonomik bölgeleri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birbirine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bağlayan takımada suları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İlgili alanlara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bitişik karasuları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	içinde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ulaşım yolları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tespit ederek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	diğer devletlere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 takımada geçişi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sağlayabilir.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sz="5600" b="1" dirty="0" smtClean="0">
                <a:solidFill>
                  <a:schemeClr val="bg1"/>
                </a:solidFill>
              </a:rPr>
              <a:t>BOĞAZLAR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428596" y="1611314"/>
          <a:ext cx="8286808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389837B-3E40-4771-B2FF-C55C39927A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C389837B-3E40-4771-B2FF-C55C39927A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0E1A13E-BE72-4623-B63C-41A1FFA87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0E1A13E-BE72-4623-B63C-41A1FFA874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44F13BB-C8EF-44E6-884F-A70753EA0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444F13BB-C8EF-44E6-884F-A70753EA07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0E82C60-061D-415F-B9F4-BF20AA6EF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40E82C60-061D-415F-B9F4-BF20AA6EFE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5618E2C-1F6E-456C-AFFC-3D642E90B9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95618E2C-1F6E-456C-AFFC-3D642E90B9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AC81C9F-291F-43A7-9A3A-3824C3CA4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FAC81C9F-291F-43A7-9A3A-3824C3CA4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27E0625-3933-4016-9623-FB60DDD54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027E0625-3933-4016-9623-FB60DDD546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DB74617-B8B2-4987-8F51-2DBAB894B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4DB74617-B8B2-4987-8F51-2DBAB894B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C31D8A0-B5B1-4A6A-8FCE-C2E97116A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8C31D8A0-B5B1-4A6A-8FCE-C2E97116A8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1C1FD2-6C1D-4D7E-99C5-7E883B909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A91C1FD2-6C1D-4D7E-99C5-7E883B909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017B0C7-DBD9-41EC-80BC-D14351F829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2017B0C7-DBD9-41EC-80BC-D14351F829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2C6E327-DCBE-431C-BBB9-ECDB01C00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82C6E327-DCBE-431C-BBB9-ECDB01C00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D391E99-A4F2-41BE-978E-16D063CE7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DD391E99-A4F2-41BE-978E-16D063CE79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BOĞAZLAR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Uluslararası boğaz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Uluslararası ulaşım için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kullanılır.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Boğazı oluşturan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sular, kıyı devletinin egemenliğinde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BOĞAZLARIN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HUKUKİ REJİMİ 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1524000" y="21510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27456D6-906E-43D9-9B56-E0250F9190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527456D6-906E-43D9-9B56-E0250F9190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2E44C99-2DD5-49DD-9000-EC91CF5B0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72E44C99-2DD5-49DD-9000-EC91CF5B09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58E539-C4B4-4947-B324-C8485AC24E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BF58E539-C4B4-4947-B324-C8485AC24E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C348AF2-61F4-4240-86A5-8E48F87DF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9C348AF2-61F4-4240-86A5-8E48F87DF6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D2CDA67-86CD-491E-AB54-DB59F53C8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>
                                            <p:graphicEl>
                                              <a:dgm id="{4D2CDA67-86CD-491E-AB54-DB59F53C8A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568C7CC-9359-44D2-88CD-FFA07AC78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8568C7CC-9359-44D2-88CD-FFA07AC78D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43CA11C-B1BD-44B3-A196-238AAA03D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D43CA11C-B1BD-44B3-A196-238AAA03D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 rev="1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TÜRK BOĞAZLARI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714908"/>
          </a:xfrm>
        </p:spPr>
        <p:txBody>
          <a:bodyPr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1936 Montrö Boğazlar Sözleşmesi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Boğaz kıyılarının askerden arındırılmış statüsü sona ermiştir.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Boğazlar Komisyonu lağvedilmiştir.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Lozan’da öngörülen geçiş rejimi değiştirilmiştir. 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110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TAKIMADA SULARI</vt:lpstr>
      <vt:lpstr>TAKIMADA SULARININ HUKUKİ REJİMİ</vt:lpstr>
      <vt:lpstr> BOĞAZLAR </vt:lpstr>
      <vt:lpstr>ULUSLARARASI BOĞAZLAR</vt:lpstr>
      <vt:lpstr>ULUSLARARASI BOĞAZLARIN  HUKUKİ REJİMİ </vt:lpstr>
      <vt:lpstr>TÜRK BOĞAZLARI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223</cp:revision>
  <dcterms:modified xsi:type="dcterms:W3CDTF">2018-02-15T16:19:10Z</dcterms:modified>
</cp:coreProperties>
</file>