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B8960E-673A-4CA9-A433-67917405CD84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5566AB8-159A-464A-9D4F-10B422FFF78F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İnsanın Biyolojik Evrimi ve Soyut Düşünebilme Yetisi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İnsan toplumsal bir varlıktır?</a:t>
            </a:r>
          </a:p>
          <a:p>
            <a:endParaRPr lang="tr-TR" sz="2800" dirty="0" smtClean="0"/>
          </a:p>
          <a:p>
            <a:r>
              <a:rPr lang="tr-TR" sz="2800" dirty="0" smtClean="0"/>
              <a:t>İnsan kültürel bir varlıktır?</a:t>
            </a:r>
          </a:p>
          <a:p>
            <a:endParaRPr lang="tr-TR" sz="2800" dirty="0" smtClean="0"/>
          </a:p>
          <a:p>
            <a:r>
              <a:rPr lang="tr-TR" sz="2800" dirty="0" smtClean="0"/>
              <a:t>İnsan düşünen bir hayvandır?</a:t>
            </a:r>
          </a:p>
          <a:p>
            <a:endParaRPr lang="tr-TR" sz="2800" dirty="0" smtClean="0"/>
          </a:p>
          <a:p>
            <a:r>
              <a:rPr lang="tr-TR" sz="2800" dirty="0" smtClean="0"/>
              <a:t>Nedir insan, kimdir insan?</a:t>
            </a:r>
          </a:p>
          <a:p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5652120" y="2132856"/>
            <a:ext cx="477767" cy="23042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İnsan, iki ayağı üzerinde dik durabilen, tüysüz, soyut düşünebilme yetisine sahip, kültürel bir canlıdır.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soyut düşünebilme yetisi kazanması, onun doğa tabi olan hayatından kopmasını ve doğaya “hakim” bir konuma gelmesini sağlayan “kültür”ün ortaya çıkmasını sağlamıştır.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564904"/>
            <a:ext cx="8219256" cy="3759696"/>
          </a:xfrm>
        </p:spPr>
        <p:txBody>
          <a:bodyPr/>
          <a:lstStyle/>
          <a:p>
            <a:r>
              <a:rPr lang="tr-TR" dirty="0" smtClean="0"/>
              <a:t>İnsanın soyut düşünebilme yetisi konuşma yetisiyle paralel bir şekilde gelişmiştir.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Dolayısıyla dil, hem insanın zihinsel gelişiminin önemli bir kaynağı, hem de kültürün aktarılmasının en önemli aracıdır.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diğer canlılardan ayıran en önemli özellik olan soyut düşünebilme ve kültür üretebilme, onun uyarlanma stratejisi, bir boyutuyla </a:t>
            </a:r>
            <a:r>
              <a:rPr lang="tr-TR" smtClean="0"/>
              <a:t>doğal seçilimidir.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127</Words>
  <Application>Microsoft Office PowerPoint</Application>
  <PresentationFormat>Ekran Gösterisi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Akış</vt:lpstr>
      <vt:lpstr>İnsanın Biyolojik Evrimi ve Soyut Düşünebilme Yetisi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İnsanın Biyolojik Evrimi ve Soyut Düşünebilme Yetisi</dc:title>
  <dc:creator>syncretic</dc:creator>
  <cp:lastModifiedBy>syncretic</cp:lastModifiedBy>
  <cp:revision>2</cp:revision>
  <dcterms:created xsi:type="dcterms:W3CDTF">2018-09-19T21:03:54Z</dcterms:created>
  <dcterms:modified xsi:type="dcterms:W3CDTF">2018-09-19T21:26:04Z</dcterms:modified>
</cp:coreProperties>
</file>