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9"/>
  </p:notesMasterIdLst>
  <p:sldIdLst>
    <p:sldId id="256" r:id="rId2"/>
    <p:sldId id="271" r:id="rId3"/>
    <p:sldId id="272" r:id="rId4"/>
    <p:sldId id="273" r:id="rId5"/>
    <p:sldId id="274" r:id="rId6"/>
    <p:sldId id="275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1" d="100"/>
          <a:sy n="81" d="100"/>
        </p:scale>
        <p:origin x="126" y="588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16.11.2017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11" Type="http://schemas.openxmlformats.org/officeDocument/2006/relationships/image" Target="../media/image16.emf"/><Relationship Id="rId5" Type="http://schemas.openxmlformats.org/officeDocument/2006/relationships/image" Target="../media/image10.emf"/><Relationship Id="rId10" Type="http://schemas.openxmlformats.org/officeDocument/2006/relationships/image" Target="../media/image15.emf"/><Relationship Id="rId4" Type="http://schemas.openxmlformats.org/officeDocument/2006/relationships/image" Target="../media/image9.png"/><Relationship Id="rId9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Vektör Araçları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NBP107 GRAFİK VE ANİMASYON I</a:t>
            </a:r>
          </a:p>
          <a:p>
            <a:r>
              <a:rPr lang="tr-TR" dirty="0"/>
              <a:t>ÖĞR.GÖR. SALİH ERDURUCAN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Vektör </a:t>
            </a:r>
            <a:r>
              <a:rPr lang="tr-TR" dirty="0" smtClean="0"/>
              <a:t>Araçları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24164" y="1845733"/>
            <a:ext cx="8035524" cy="4436313"/>
          </a:xfrm>
        </p:spPr>
        <p:txBody>
          <a:bodyPr>
            <a:normAutofit/>
          </a:bodyPr>
          <a:lstStyle/>
          <a:p>
            <a:r>
              <a:rPr lang="tr-TR" b="1" dirty="0" err="1"/>
              <a:t>Vektörel</a:t>
            </a:r>
            <a:r>
              <a:rPr lang="tr-TR" b="1" dirty="0"/>
              <a:t> Grafikler: </a:t>
            </a:r>
            <a:r>
              <a:rPr lang="tr-TR" dirty="0"/>
              <a:t>Vektör grafiklerin boyutları değiştirildiğinde resimde bozulmalar olmaz.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tr-TR" b="1" dirty="0"/>
              <a:t>Çizim Araçları</a:t>
            </a:r>
            <a:r>
              <a:rPr lang="tr-TR" b="1" dirty="0" smtClean="0"/>
              <a:t>:</a:t>
            </a:r>
            <a:r>
              <a:rPr lang="tr-TR" dirty="0"/>
              <a:t> Herhangi bir araç </a:t>
            </a:r>
            <a:r>
              <a:rPr lang="tr-TR" dirty="0" smtClean="0"/>
              <a:t>seçildiğinde aşağıdaki seçenekler </a:t>
            </a:r>
            <a:r>
              <a:rPr lang="tr-TR" dirty="0"/>
              <a:t>çubuğu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tr-TR" dirty="0" smtClean="0"/>
              <a:t>ekrana gelir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tr-TR" dirty="0"/>
          </a:p>
          <a:p>
            <a:r>
              <a:rPr lang="tr-TR" dirty="0"/>
              <a:t>Bu çubuktaki;</a:t>
            </a:r>
          </a:p>
          <a:p>
            <a:r>
              <a:rPr lang="tr-TR" dirty="0"/>
              <a:t>Çizimin doldurulacağı rengi belirler.</a:t>
            </a:r>
          </a:p>
          <a:p>
            <a:r>
              <a:rPr lang="tr-TR" dirty="0"/>
              <a:t>Çizimin doldurulacağı stili belirler</a:t>
            </a:r>
            <a:r>
              <a:rPr lang="tr-TR" dirty="0" smtClean="0"/>
              <a:t>.</a:t>
            </a:r>
          </a:p>
          <a:p>
            <a:r>
              <a:rPr lang="tr-TR" dirty="0"/>
              <a:t>Araçları </a:t>
            </a:r>
            <a:r>
              <a:rPr lang="tr-TR" dirty="0" err="1"/>
              <a:t>Marque</a:t>
            </a:r>
            <a:r>
              <a:rPr lang="tr-TR" dirty="0"/>
              <a:t> </a:t>
            </a:r>
            <a:r>
              <a:rPr lang="tr-TR" dirty="0" err="1"/>
              <a:t>Tool</a:t>
            </a:r>
            <a:r>
              <a:rPr lang="tr-TR" dirty="0"/>
              <a:t> aracı ile aynı işlevleri yapar. Hatırlanacağı gibi </a:t>
            </a:r>
            <a:r>
              <a:rPr lang="tr-TR" dirty="0" smtClean="0"/>
              <a:t>bu araçlar </a:t>
            </a:r>
            <a:r>
              <a:rPr lang="tr-TR" dirty="0"/>
              <a:t>soldan sağa sırasıyla; Yeni bir şekil katmanı oluşturarak, Mevcut çizim </a:t>
            </a:r>
            <a:r>
              <a:rPr lang="tr-TR" dirty="0" smtClean="0"/>
              <a:t>katmanının üzerine</a:t>
            </a:r>
            <a:r>
              <a:rPr lang="tr-TR" dirty="0"/>
              <a:t>, Mevcut çizim katmanından bölüm çıkartarak, Şekillerin </a:t>
            </a:r>
            <a:r>
              <a:rPr lang="tr-TR" dirty="0" err="1"/>
              <a:t>kesişimini</a:t>
            </a:r>
            <a:r>
              <a:rPr lang="tr-TR" dirty="0"/>
              <a:t> alarak, </a:t>
            </a:r>
            <a:r>
              <a:rPr lang="tr-TR" dirty="0" smtClean="0"/>
              <a:t>şekillerin </a:t>
            </a:r>
            <a:r>
              <a:rPr lang="tr-TR" dirty="0" err="1" smtClean="0"/>
              <a:t>kesişimini</a:t>
            </a:r>
            <a:r>
              <a:rPr lang="tr-TR" dirty="0" smtClean="0"/>
              <a:t> </a:t>
            </a:r>
            <a:r>
              <a:rPr lang="tr-TR" dirty="0"/>
              <a:t>silerek çizim yapar.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788" y="1989138"/>
            <a:ext cx="2415819" cy="148974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164" y="3297851"/>
            <a:ext cx="8316001" cy="362057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7880" y="4156325"/>
            <a:ext cx="756000" cy="26331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5880" y="4603091"/>
            <a:ext cx="1008000" cy="28525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71880" y="5097084"/>
            <a:ext cx="1092000" cy="285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11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Vektör Araçları [1]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42836" y="1845734"/>
            <a:ext cx="9012844" cy="4023360"/>
          </a:xfrm>
        </p:spPr>
        <p:txBody>
          <a:bodyPr/>
          <a:lstStyle/>
          <a:p>
            <a:r>
              <a:rPr lang="tr-TR" dirty="0"/>
              <a:t>Çizim yapmak için kullanılır. Aynı düğmelere </a:t>
            </a:r>
            <a:r>
              <a:rPr lang="tr-TR" dirty="0" err="1"/>
              <a:t>Rectangle</a:t>
            </a:r>
            <a:r>
              <a:rPr lang="tr-TR" dirty="0"/>
              <a:t> </a:t>
            </a:r>
            <a:r>
              <a:rPr lang="tr-TR" dirty="0" err="1" smtClean="0"/>
              <a:t>Tool</a:t>
            </a:r>
            <a:r>
              <a:rPr lang="tr-TR" dirty="0" smtClean="0"/>
              <a:t> aracının </a:t>
            </a:r>
            <a:r>
              <a:rPr lang="tr-TR" dirty="0"/>
              <a:t>üzerine tıklanıp bir </a:t>
            </a:r>
            <a:r>
              <a:rPr lang="tr-TR" dirty="0" smtClean="0"/>
              <a:t>müddet </a:t>
            </a:r>
            <a:r>
              <a:rPr lang="tr-TR" dirty="0"/>
              <a:t>beklemekle de ulaşabilir. Bu düğmeler</a:t>
            </a:r>
            <a:r>
              <a:rPr lang="tr-TR" dirty="0" smtClean="0"/>
              <a:t>;</a:t>
            </a:r>
          </a:p>
          <a:p>
            <a:r>
              <a:rPr lang="tr-TR" dirty="0"/>
              <a:t>Dikdörtgen veya kare şekli çizmek için kullanılır. Kare için </a:t>
            </a:r>
            <a:r>
              <a:rPr lang="tr-TR" dirty="0" err="1"/>
              <a:t>shift</a:t>
            </a:r>
            <a:r>
              <a:rPr lang="tr-TR" dirty="0"/>
              <a:t> tuşuna basılı tutulur</a:t>
            </a:r>
            <a:r>
              <a:rPr lang="tr-TR" dirty="0" smtClean="0"/>
              <a:t>.</a:t>
            </a:r>
          </a:p>
          <a:p>
            <a:r>
              <a:rPr lang="tr-TR" dirty="0"/>
              <a:t>Kenarları yuvarlatılmış dörtgen çizer. Yuvarlaklık miktarı (çember yarı çapı) Radius</a:t>
            </a:r>
          </a:p>
          <a:p>
            <a:r>
              <a:rPr lang="tr-TR" dirty="0"/>
              <a:t>özelliğine piksel olarak girilir</a:t>
            </a:r>
            <a:r>
              <a:rPr lang="tr-TR" dirty="0" smtClean="0"/>
              <a:t>.        Çizgi</a:t>
            </a:r>
            <a:r>
              <a:rPr lang="tr-TR" dirty="0"/>
              <a:t>, </a:t>
            </a:r>
            <a:r>
              <a:rPr lang="tr-TR" dirty="0" smtClean="0"/>
              <a:t>      daire</a:t>
            </a:r>
            <a:r>
              <a:rPr lang="tr-TR" dirty="0"/>
              <a:t>, </a:t>
            </a:r>
            <a:r>
              <a:rPr lang="tr-TR" dirty="0" smtClean="0"/>
              <a:t>     çokgen </a:t>
            </a:r>
            <a:r>
              <a:rPr lang="tr-TR" dirty="0"/>
              <a:t>çizer. Çizilecek çokgenin</a:t>
            </a:r>
          </a:p>
          <a:p>
            <a:r>
              <a:rPr lang="tr-TR" dirty="0"/>
              <a:t>kenar sayısı </a:t>
            </a:r>
            <a:r>
              <a:rPr lang="tr-TR" dirty="0" err="1"/>
              <a:t>Sides</a:t>
            </a:r>
            <a:r>
              <a:rPr lang="tr-TR" dirty="0"/>
              <a:t> özelliğine girilir</a:t>
            </a:r>
            <a:r>
              <a:rPr lang="tr-TR" dirty="0" smtClean="0"/>
              <a:t>.         önceden </a:t>
            </a:r>
            <a:r>
              <a:rPr lang="tr-TR" dirty="0"/>
              <a:t>tanımlı şekilleri çizmek için kullanılır</a:t>
            </a:r>
            <a:r>
              <a:rPr lang="tr-TR" dirty="0" smtClean="0"/>
              <a:t>.</a:t>
            </a:r>
          </a:p>
          <a:p>
            <a:r>
              <a:rPr lang="tr-TR" dirty="0"/>
              <a:t>Yeni bir şekil katmanı oluşturur.</a:t>
            </a:r>
          </a:p>
          <a:p>
            <a:r>
              <a:rPr lang="tr-TR" dirty="0"/>
              <a:t>Yeni bir çalışma yolu oluşturur.</a:t>
            </a:r>
          </a:p>
          <a:p>
            <a:r>
              <a:rPr lang="tr-TR" dirty="0" err="1"/>
              <a:t>BitMap</a:t>
            </a:r>
            <a:r>
              <a:rPr lang="tr-TR" dirty="0"/>
              <a:t> tabanda boyar.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36" y="1845734"/>
            <a:ext cx="1554000" cy="3072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908" y="2654266"/>
            <a:ext cx="252000" cy="219429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4"/>
          <a:srcRect t="15464" r="18426"/>
          <a:stretch/>
        </p:blipFill>
        <p:spPr>
          <a:xfrm>
            <a:off x="5327788" y="3482108"/>
            <a:ext cx="334103" cy="354291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0367" y="3482108"/>
            <a:ext cx="281416" cy="264918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85839" y="3482109"/>
            <a:ext cx="302904" cy="30331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42345" y="3953164"/>
            <a:ext cx="435241" cy="26529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 rotWithShape="1">
          <a:blip r:embed="rId2"/>
          <a:srcRect l="15197" r="69349" b="8805"/>
          <a:stretch/>
        </p:blipFill>
        <p:spPr>
          <a:xfrm>
            <a:off x="1912616" y="3094986"/>
            <a:ext cx="240145" cy="28014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2171" y="4489373"/>
            <a:ext cx="859555" cy="32277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05908" y="4489373"/>
            <a:ext cx="210000" cy="23040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884908" y="4880816"/>
            <a:ext cx="231000" cy="301715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12616" y="5333322"/>
            <a:ext cx="242579" cy="30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15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Vektör Çizimleri Seçime </a:t>
            </a:r>
            <a:r>
              <a:rPr lang="tr-TR" dirty="0" smtClean="0"/>
              <a:t>Dönüştürmek [</a:t>
            </a:r>
            <a:r>
              <a:rPr lang="tr-TR" dirty="0"/>
              <a:t>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9788" y="1845733"/>
            <a:ext cx="10619900" cy="4436313"/>
          </a:xfrm>
        </p:spPr>
        <p:txBody>
          <a:bodyPr wrap="square">
            <a:normAutofit/>
          </a:bodyPr>
          <a:lstStyle/>
          <a:p>
            <a:r>
              <a:rPr lang="tr-TR" dirty="0" smtClean="0"/>
              <a:t>Bunun için </a:t>
            </a:r>
            <a:r>
              <a:rPr lang="tr-TR" dirty="0"/>
              <a:t>seçim üzerinde sağ tıklanır. Açılan </a:t>
            </a:r>
            <a:r>
              <a:rPr lang="tr-TR" dirty="0" smtClean="0"/>
              <a:t>menüden “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 smtClean="0"/>
              <a:t>selection</a:t>
            </a:r>
            <a:r>
              <a:rPr lang="tr-TR" dirty="0"/>
              <a:t>” komutu verilir.</a:t>
            </a:r>
          </a:p>
          <a:p>
            <a:r>
              <a:rPr lang="tr-TR" b="1" dirty="0" err="1"/>
              <a:t>Vektörel</a:t>
            </a:r>
            <a:r>
              <a:rPr lang="tr-TR" b="1" dirty="0"/>
              <a:t> şekillerin Bitmap grafiğe dönüştürülmesi</a:t>
            </a:r>
            <a:r>
              <a:rPr lang="tr-TR" b="1" dirty="0" smtClean="0"/>
              <a:t>: </a:t>
            </a:r>
          </a:p>
          <a:p>
            <a:r>
              <a:rPr lang="es-ES" dirty="0" smtClean="0"/>
              <a:t>Buna </a:t>
            </a:r>
            <a:r>
              <a:rPr lang="es-ES" dirty="0"/>
              <a:t>benzer bir hata mesajı </a:t>
            </a:r>
            <a:r>
              <a:rPr lang="es-ES" dirty="0" smtClean="0"/>
              <a:t>oluşmasının</a:t>
            </a:r>
            <a:r>
              <a:rPr lang="tr-TR" dirty="0" smtClean="0"/>
              <a:t> nedeni </a:t>
            </a:r>
            <a:r>
              <a:rPr lang="tr-TR" dirty="0" err="1"/>
              <a:t>vektörel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şekilde </a:t>
            </a:r>
            <a:r>
              <a:rPr lang="tr-TR" dirty="0" smtClean="0"/>
              <a:t> Bitmap </a:t>
            </a:r>
            <a:r>
              <a:rPr lang="tr-TR" dirty="0"/>
              <a:t>düzenlemesi yapılıyordur. </a:t>
            </a:r>
            <a:endParaRPr lang="tr-TR" dirty="0" smtClean="0"/>
          </a:p>
          <a:p>
            <a:r>
              <a:rPr lang="tr-TR" dirty="0" smtClean="0"/>
              <a:t>Bundan </a:t>
            </a:r>
            <a:r>
              <a:rPr lang="tr-TR" dirty="0"/>
              <a:t>kurtulmak için </a:t>
            </a:r>
            <a:r>
              <a:rPr lang="tr-TR" dirty="0" smtClean="0"/>
              <a:t>şekli Bitmap </a:t>
            </a:r>
            <a:r>
              <a:rPr lang="tr-TR" dirty="0"/>
              <a:t>resmine çevirmek gerekir. Bunun için “</a:t>
            </a:r>
            <a:r>
              <a:rPr lang="tr-TR" b="1" dirty="0" err="1"/>
              <a:t>Layer</a:t>
            </a:r>
            <a:r>
              <a:rPr lang="tr-TR" b="1" dirty="0"/>
              <a:t>/</a:t>
            </a:r>
            <a:r>
              <a:rPr lang="tr-TR" b="1" dirty="0" err="1"/>
              <a:t>Rasterize</a:t>
            </a:r>
            <a:r>
              <a:rPr lang="tr-TR" b="1" dirty="0"/>
              <a:t>/</a:t>
            </a:r>
            <a:r>
              <a:rPr lang="tr-TR" b="1" dirty="0" err="1"/>
              <a:t>shape</a:t>
            </a:r>
            <a:r>
              <a:rPr lang="tr-TR" b="1" dirty="0"/>
              <a:t> </a:t>
            </a:r>
            <a:r>
              <a:rPr lang="tr-TR" dirty="0"/>
              <a:t>“menü komutu </a:t>
            </a:r>
            <a:r>
              <a:rPr lang="tr-TR" dirty="0" smtClean="0"/>
              <a:t>verilir.</a:t>
            </a:r>
          </a:p>
          <a:p>
            <a:r>
              <a:rPr lang="tr-TR" dirty="0" err="1"/>
              <a:t>Vektörel</a:t>
            </a:r>
            <a:r>
              <a:rPr lang="tr-TR" dirty="0"/>
              <a:t> çizimlerin seçilmesi ve silinmesi için daha önce kullanılan seçim ve silgi araçları</a:t>
            </a:r>
          </a:p>
          <a:p>
            <a:r>
              <a:rPr lang="tr-TR" dirty="0"/>
              <a:t>kullanılmaz. Vektör çizimleri seçmek ve silmek için yine vektör araçları kullanılır.</a:t>
            </a:r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3953" y="2185772"/>
            <a:ext cx="3828605" cy="145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45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Pen</a:t>
            </a:r>
            <a:r>
              <a:rPr lang="tr-TR" dirty="0" smtClean="0"/>
              <a:t> </a:t>
            </a:r>
            <a:r>
              <a:rPr lang="tr-TR" dirty="0" err="1" smtClean="0"/>
              <a:t>Tool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9788" y="1845733"/>
            <a:ext cx="10619900" cy="683711"/>
          </a:xfrm>
        </p:spPr>
        <p:txBody>
          <a:bodyPr wrap="square">
            <a:normAutofit/>
          </a:bodyPr>
          <a:lstStyle/>
          <a:p>
            <a:r>
              <a:rPr lang="tr-TR" dirty="0" err="1" smtClean="0"/>
              <a:t>Pen</a:t>
            </a:r>
            <a:r>
              <a:rPr lang="tr-TR" dirty="0" smtClean="0"/>
              <a:t> </a:t>
            </a:r>
            <a:r>
              <a:rPr lang="tr-TR" dirty="0" err="1"/>
              <a:t>Tool</a:t>
            </a:r>
            <a:r>
              <a:rPr lang="tr-TR" dirty="0"/>
              <a:t> araçlarının seçenekler çubuğundaki düğmeler ve özellikleri </a:t>
            </a:r>
            <a:r>
              <a:rPr lang="tr-TR" dirty="0" err="1"/>
              <a:t>Rectangle</a:t>
            </a:r>
            <a:r>
              <a:rPr lang="tr-TR" dirty="0"/>
              <a:t> aracı </a:t>
            </a:r>
            <a:r>
              <a:rPr lang="tr-TR" dirty="0" smtClean="0"/>
              <a:t>ile hemen </a:t>
            </a:r>
            <a:r>
              <a:rPr lang="tr-TR" dirty="0"/>
              <a:t>hemen aynıdır.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788" y="2529445"/>
            <a:ext cx="2562816" cy="310242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518156" y="2534865"/>
            <a:ext cx="5472588" cy="369332"/>
          </a:xfrm>
          <a:prstGeom prst="rect">
            <a:avLst/>
          </a:prstGeom>
        </p:spPr>
        <p:txBody>
          <a:bodyPr vert="horz" wrap="square" lIns="0" tIns="45720" rIns="0" bIns="45720" rtlCol="0">
            <a:normAutofit/>
          </a:bodyPr>
          <a:lstStyle>
            <a:lvl1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8404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56692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74980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93268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11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tr-TR" dirty="0"/>
              <a:t>Belirlenen noktalar arasında doğru ve eğriler çizer.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787" y="2978676"/>
            <a:ext cx="2562817" cy="261257"/>
          </a:xfrm>
          <a:prstGeom prst="rect">
            <a:avLst/>
          </a:prstGeom>
        </p:spPr>
      </p:pic>
      <p:sp>
        <p:nvSpPr>
          <p:cNvPr id="8" name="Metin kutusu 7"/>
          <p:cNvSpPr txBox="1"/>
          <p:nvPr/>
        </p:nvSpPr>
        <p:spPr>
          <a:xfrm>
            <a:off x="3518156" y="2906227"/>
            <a:ext cx="7834653" cy="3791456"/>
          </a:xfrm>
          <a:prstGeom prst="rect">
            <a:avLst/>
          </a:prstGeom>
        </p:spPr>
        <p:txBody>
          <a:bodyPr vert="horz" wrap="square" lIns="0" tIns="45720" rIns="0" bIns="45720" rtlCol="0">
            <a:normAutofit/>
          </a:bodyPr>
          <a:lstStyle>
            <a:lvl1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8404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56692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74980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93268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11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tr-TR" dirty="0"/>
              <a:t>Serbest şekil çizmek için kullanılır. Bu aracı kalem </a:t>
            </a:r>
            <a:r>
              <a:rPr lang="tr-TR" dirty="0" smtClean="0"/>
              <a:t>ile çizmeye </a:t>
            </a:r>
            <a:r>
              <a:rPr lang="tr-TR" dirty="0"/>
              <a:t>benzetebilir. Özellikler </a:t>
            </a:r>
            <a:r>
              <a:rPr lang="tr-TR" dirty="0" smtClean="0"/>
              <a:t>çubuğundan                      </a:t>
            </a:r>
            <a:r>
              <a:rPr lang="tr-TR" dirty="0"/>
              <a:t>mıknatısla </a:t>
            </a:r>
            <a:r>
              <a:rPr lang="tr-TR" dirty="0" smtClean="0"/>
              <a:t>seçeneği </a:t>
            </a:r>
            <a:r>
              <a:rPr lang="tr-TR" dirty="0" err="1" smtClean="0"/>
              <a:t>işaretlenirle</a:t>
            </a:r>
            <a:r>
              <a:rPr lang="tr-TR" dirty="0" smtClean="0"/>
              <a:t> </a:t>
            </a:r>
            <a:r>
              <a:rPr lang="tr-TR" dirty="0" err="1"/>
              <a:t>magnetik</a:t>
            </a:r>
            <a:r>
              <a:rPr lang="tr-TR" dirty="0"/>
              <a:t> yapışma(renk tonları) özelliğini gösterir</a:t>
            </a:r>
            <a:r>
              <a:rPr lang="tr-TR" dirty="0" smtClean="0"/>
              <a:t>.</a:t>
            </a:r>
          </a:p>
          <a:p>
            <a:r>
              <a:rPr lang="tr-TR" b="1" dirty="0"/>
              <a:t>Demirleme Noktaları: </a:t>
            </a:r>
            <a:r>
              <a:rPr lang="tr-TR" b="1" dirty="0" smtClean="0"/>
              <a:t>                         </a:t>
            </a:r>
            <a:r>
              <a:rPr lang="tr-TR" dirty="0" smtClean="0"/>
              <a:t>Şekillerin </a:t>
            </a:r>
            <a:r>
              <a:rPr lang="tr-TR" dirty="0"/>
              <a:t>kenarındaki bu noktaları eklemek </a:t>
            </a:r>
            <a:r>
              <a:rPr lang="tr-TR" dirty="0" smtClean="0"/>
              <a:t>veya silmek </a:t>
            </a:r>
            <a:r>
              <a:rPr lang="tr-TR" dirty="0"/>
              <a:t>için;</a:t>
            </a:r>
          </a:p>
          <a:p>
            <a:r>
              <a:rPr lang="tr-TR" dirty="0"/>
              <a:t>demirleme noktası eklemek,</a:t>
            </a:r>
          </a:p>
          <a:p>
            <a:r>
              <a:rPr lang="tr-TR" dirty="0"/>
              <a:t>silmek,</a:t>
            </a:r>
          </a:p>
          <a:p>
            <a:r>
              <a:rPr lang="tr-TR" dirty="0"/>
              <a:t>çevirmek için kullanılır. Demirleme noktaları tıklanarak </a:t>
            </a:r>
            <a:r>
              <a:rPr lang="tr-TR" dirty="0" smtClean="0"/>
              <a:t>istenilen </a:t>
            </a:r>
            <a:r>
              <a:rPr lang="tr-TR" dirty="0"/>
              <a:t>yönde çevirme/eğme işlemi yapılabilir.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480" y="3214958"/>
            <a:ext cx="998085" cy="318716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4450" y="3784030"/>
            <a:ext cx="1302000" cy="702171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34008" y="4697740"/>
            <a:ext cx="1926372" cy="20333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4008" y="5097986"/>
            <a:ext cx="1926372" cy="320228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22440" y="5615127"/>
            <a:ext cx="1837940" cy="33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7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Pen</a:t>
            </a:r>
            <a:r>
              <a:rPr lang="tr-TR" dirty="0" smtClean="0"/>
              <a:t> </a:t>
            </a:r>
            <a:r>
              <a:rPr lang="tr-TR" dirty="0" err="1" smtClean="0"/>
              <a:t>Tool</a:t>
            </a:r>
            <a:r>
              <a:rPr lang="tr-TR" dirty="0" smtClean="0"/>
              <a:t>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20404" y="1845733"/>
            <a:ext cx="6839283" cy="683711"/>
          </a:xfrm>
        </p:spPr>
        <p:txBody>
          <a:bodyPr wrap="square">
            <a:normAutofit/>
          </a:bodyPr>
          <a:lstStyle/>
          <a:p>
            <a:r>
              <a:rPr lang="tr-TR" dirty="0"/>
              <a:t>Eğme işlemi teğet çizgisi hareket </a:t>
            </a:r>
            <a:r>
              <a:rPr lang="tr-TR" dirty="0" smtClean="0"/>
              <a:t>ettirilerek yapılır.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4620404" y="4304031"/>
            <a:ext cx="7195544" cy="2233022"/>
          </a:xfrm>
          <a:prstGeom prst="rect">
            <a:avLst/>
          </a:prstGeom>
        </p:spPr>
        <p:txBody>
          <a:bodyPr vert="horz" wrap="square" lIns="0" tIns="45720" rIns="0" bIns="45720" rtlCol="0">
            <a:normAutofit/>
          </a:bodyPr>
          <a:lstStyle>
            <a:lvl1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8404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56692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74980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932688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11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3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17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r>
              <a:rPr lang="tr-TR" dirty="0" err="1" smtClean="0"/>
              <a:t>Vektörel</a:t>
            </a:r>
            <a:r>
              <a:rPr lang="tr-TR" dirty="0" smtClean="0"/>
              <a:t> </a:t>
            </a:r>
            <a:r>
              <a:rPr lang="tr-TR" dirty="0"/>
              <a:t>şekillerin yada yolun seçilmesi için kullanılır.</a:t>
            </a:r>
          </a:p>
          <a:p>
            <a:r>
              <a:rPr lang="tr-TR" dirty="0" smtClean="0"/>
              <a:t>Çizilen </a:t>
            </a:r>
            <a:r>
              <a:rPr lang="tr-TR" dirty="0" err="1" smtClean="0"/>
              <a:t>vektörel</a:t>
            </a:r>
            <a:r>
              <a:rPr lang="tr-TR" dirty="0" smtClean="0"/>
              <a:t> </a:t>
            </a:r>
            <a:r>
              <a:rPr lang="tr-TR" dirty="0"/>
              <a:t>şeklin yeniden biçimlendirilmesi </a:t>
            </a:r>
            <a:r>
              <a:rPr lang="tr-TR" dirty="0" smtClean="0"/>
              <a:t>için kullanılır.</a:t>
            </a:r>
          </a:p>
          <a:p>
            <a:r>
              <a:rPr lang="tr-TR" dirty="0" err="1" smtClean="0"/>
              <a:t>Vektörel</a:t>
            </a:r>
            <a:r>
              <a:rPr lang="tr-TR" dirty="0" smtClean="0"/>
              <a:t> şekli silmek için yandaki araç </a:t>
            </a:r>
            <a:r>
              <a:rPr lang="tr-TR" dirty="0"/>
              <a:t>ile </a:t>
            </a:r>
            <a:r>
              <a:rPr lang="tr-TR" dirty="0" err="1" smtClean="0"/>
              <a:t>vektörel</a:t>
            </a:r>
            <a:r>
              <a:rPr lang="tr-TR" dirty="0" smtClean="0"/>
              <a:t> </a:t>
            </a:r>
            <a:r>
              <a:rPr lang="tr-TR" dirty="0"/>
              <a:t>şekil seçilir.</a:t>
            </a:r>
          </a:p>
          <a:p>
            <a:r>
              <a:rPr lang="tr-TR" dirty="0"/>
              <a:t>Sonra klavyeden </a:t>
            </a:r>
            <a:r>
              <a:rPr lang="tr-TR" dirty="0" err="1"/>
              <a:t>delete</a:t>
            </a:r>
            <a:r>
              <a:rPr lang="tr-TR" dirty="0"/>
              <a:t> tuşuna </a:t>
            </a:r>
            <a:r>
              <a:rPr lang="tr-TR" dirty="0" smtClean="0"/>
              <a:t>basılarak silinir.</a:t>
            </a:r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13" y="1989138"/>
            <a:ext cx="3745691" cy="209874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3812" y="4304031"/>
            <a:ext cx="2233372" cy="306291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3812" y="4766300"/>
            <a:ext cx="2233372" cy="239349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3812" y="5271903"/>
            <a:ext cx="2233372" cy="306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6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Özer T.  2009 Grafik </a:t>
            </a:r>
            <a:r>
              <a:rPr lang="tr-TR" dirty="0"/>
              <a:t>ve Animasyon ders </a:t>
            </a:r>
            <a:r>
              <a:rPr lang="tr-TR" dirty="0" smtClean="0"/>
              <a:t>notları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274</TotalTime>
  <Words>424</Words>
  <Application>Microsoft Office PowerPoint</Application>
  <PresentationFormat>Geniş ekran</PresentationFormat>
  <Paragraphs>45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Calibri</vt:lpstr>
      <vt:lpstr>Times New Roman</vt:lpstr>
      <vt:lpstr>Geçmişe bakış</vt:lpstr>
      <vt:lpstr>Vektör Araçları</vt:lpstr>
      <vt:lpstr>Vektör Araçları [1]</vt:lpstr>
      <vt:lpstr>Vektör Araçları [1]</vt:lpstr>
      <vt:lpstr>Vektör Çizimleri Seçime Dönüştürmek [1]</vt:lpstr>
      <vt:lpstr>Pen Tool [1]</vt:lpstr>
      <vt:lpstr>Pen Tool [1]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31</cp:revision>
  <dcterms:created xsi:type="dcterms:W3CDTF">2017-11-14T11:12:27Z</dcterms:created>
  <dcterms:modified xsi:type="dcterms:W3CDTF">2017-11-16T12:40:07Z</dcterms:modified>
</cp:coreProperties>
</file>