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0"/>
  </p:notesMasterIdLst>
  <p:sldIdLst>
    <p:sldId id="277" r:id="rId2"/>
    <p:sldId id="288" r:id="rId3"/>
    <p:sldId id="289" r:id="rId4"/>
    <p:sldId id="263" r:id="rId5"/>
    <p:sldId id="291" r:id="rId6"/>
    <p:sldId id="292" r:id="rId7"/>
    <p:sldId id="293" r:id="rId8"/>
    <p:sldId id="270"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1"/>
    </p:ext>
    <p:ext uri="{D31A062A-798A-4329-ABDD-BBA856620510}">
      <p14:defaultImageDpi xmlns:p14="http://schemas.microsoft.com/office/powerpoint/2010/main" val="96"/>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134" autoAdjust="0"/>
    <p:restoredTop sz="97500" autoAdjust="0"/>
  </p:normalViewPr>
  <p:slideViewPr>
    <p:cSldViewPr>
      <p:cViewPr varScale="1">
        <p:scale>
          <a:sx n="67" d="100"/>
          <a:sy n="67" d="100"/>
        </p:scale>
        <p:origin x="-104" y="-880"/>
      </p:cViewPr>
      <p:guideLst>
        <p:guide orient="horz" pos="2160"/>
        <p:guide pos="2880"/>
      </p:guideLst>
    </p:cSldViewPr>
  </p:slideViewPr>
  <p:outlineViewPr>
    <p:cViewPr>
      <p:scale>
        <a:sx n="33" d="100"/>
        <a:sy n="33" d="100"/>
      </p:scale>
      <p:origin x="0" y="198"/>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printerSettings" Target="printerSettings/printerSettings1.bin"/><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0F830A1-3891-4B82-A120-081866556DA0}" type="datetimeFigureOut">
              <a:rPr lang="en-US" smtClean="0"/>
              <a:pPr/>
              <a:t>07/11/17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CC9574-A819-4FE4-99A7-1E27AD09ADC2}" type="slidenum">
              <a:rPr lang="en-US" smtClean="0"/>
              <a:pPr/>
              <a:t>‹#›</a:t>
            </a:fld>
            <a:endParaRPr lang="en-US" dirty="0"/>
          </a:p>
        </p:txBody>
      </p:sp>
    </p:spTree>
    <p:extLst>
      <p:ext uri="{BB962C8B-B14F-4D97-AF65-F5344CB8AC3E}">
        <p14:creationId xmlns:p14="http://schemas.microsoft.com/office/powerpoint/2010/main" val="32641735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presentation demonstrates the new capabilities of PowerPoint and it is best viewed in Slide Show. These slides are designed to give you great ideas for the presentations you’ll create in PowerPoint 2011!</a:t>
            </a:r>
          </a:p>
          <a:p>
            <a:endParaRPr lang="en-US" dirty="0" smtClean="0"/>
          </a:p>
          <a:p>
            <a:r>
              <a:rPr lang="en-US" sz="1200" kern="1200" dirty="0" smtClean="0">
                <a:solidFill>
                  <a:schemeClr val="tx1"/>
                </a:solidFill>
                <a:effectLst/>
                <a:latin typeface="+mn-lt"/>
                <a:ea typeface="+mn-ea"/>
                <a:cs typeface="+mn-cs"/>
              </a:rPr>
              <a:t>For more sample templates, click the File menu, and then click New From Template.  Under Templates, click Presentations.</a:t>
            </a:r>
            <a:endParaRPr lang="en-US" dirty="0" smtClean="0"/>
          </a:p>
        </p:txBody>
      </p:sp>
      <p:sp>
        <p:nvSpPr>
          <p:cNvPr id="4" name="Slide Number Placeholder 3"/>
          <p:cNvSpPr>
            <a:spLocks noGrp="1"/>
          </p:cNvSpPr>
          <p:nvPr>
            <p:ph type="sldNum" sz="quarter" idx="10"/>
          </p:nvPr>
        </p:nvSpPr>
        <p:spPr/>
        <p:txBody>
          <a:bodyPr/>
          <a:lstStyle/>
          <a:p>
            <a:fld id="{58CC9574-A819-4FE4-99A7-1E27AD09ADC2}" type="slidenum">
              <a:rPr lang="en-US" smtClean="0"/>
              <a:pPr/>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B891980-0BF3-461C-95D4-87E094E9751C}" type="slidenum">
              <a:rPr lang="en-US" smtClean="0">
                <a:solidFill>
                  <a:prstClr val="black"/>
                </a:solidFill>
              </a:rPr>
              <a:pPr/>
              <a:t>4</a:t>
            </a:fld>
            <a:endParaRPr lang="en-US" dirty="0">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B891980-0BF3-461C-95D4-87E094E9751C}" type="slidenum">
              <a:rPr lang="en-US" smtClean="0">
                <a:solidFill>
                  <a:prstClr val="black"/>
                </a:solidFill>
              </a:rPr>
              <a:pPr/>
              <a:t>5</a:t>
            </a:fld>
            <a:endParaRPr lang="en-US" dirty="0">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B891980-0BF3-461C-95D4-87E094E9751C}" type="slidenum">
              <a:rPr lang="en-US" smtClean="0">
                <a:solidFill>
                  <a:prstClr val="black"/>
                </a:solidFill>
              </a:rPr>
              <a:pPr/>
              <a:t>6</a:t>
            </a:fld>
            <a:endParaRPr lang="en-US" dirty="0">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B891980-0BF3-461C-95D4-87E094E9751C}" type="slidenum">
              <a:rPr lang="en-US" smtClean="0">
                <a:solidFill>
                  <a:prstClr val="black"/>
                </a:solidFill>
              </a:rPr>
              <a:pPr/>
              <a:t>7</a:t>
            </a:fld>
            <a:endParaRPr lang="en-US" dirty="0">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B891980-0BF3-461C-95D4-87E094E9751C}" type="slidenum">
              <a:rPr lang="en-US" smtClean="0">
                <a:solidFill>
                  <a:prstClr val="black"/>
                </a:solidFill>
              </a:rPr>
              <a:pPr/>
              <a:t>8</a:t>
            </a:fld>
            <a:endParaRPr lang="en-US" dirty="0">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5" Type="http://schemas.openxmlformats.org/officeDocument/2006/relationships/image" Target="../media/image5.jpeg"/><Relationship Id="rId6" Type="http://schemas.openxmlformats.org/officeDocument/2006/relationships/image" Target="../media/image6.jpeg"/><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e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eg"/><Relationship Id="rId3" Type="http://schemas.openxmlformats.org/officeDocument/2006/relationships/image" Target="../media/image1.jpe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e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e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eg"/><Relationship Id="rId3" Type="http://schemas.openxmlformats.org/officeDocument/2006/relationships/image" Target="../media/image12.jpe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e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e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stretch>
            <a:fillRect/>
          </a:stretch>
        </p:blipFill>
        <p:spPr>
          <a:xfrm>
            <a:off x="20548" y="20547"/>
            <a:ext cx="3498527" cy="2825393"/>
          </a:xfrm>
          <a:prstGeom prst="rect">
            <a:avLst/>
          </a:prstGeom>
        </p:spPr>
      </p:pic>
      <p:pic>
        <p:nvPicPr>
          <p:cNvPr id="8" name="Picture 7"/>
          <p:cNvPicPr>
            <a:picLocks noChangeAspect="1"/>
          </p:cNvPicPr>
          <p:nvPr userDrawn="1"/>
        </p:nvPicPr>
        <p:blipFill>
          <a:blip r:embed="rId3" cstate="print"/>
          <a:stretch>
            <a:fillRect/>
          </a:stretch>
        </p:blipFill>
        <p:spPr>
          <a:xfrm>
            <a:off x="3503486" y="20548"/>
            <a:ext cx="5624418" cy="2825496"/>
          </a:xfrm>
          <a:prstGeom prst="rect">
            <a:avLst/>
          </a:prstGeom>
        </p:spPr>
      </p:pic>
      <p:pic>
        <p:nvPicPr>
          <p:cNvPr id="9" name="Picture 8"/>
          <p:cNvPicPr>
            <a:picLocks noChangeAspect="1"/>
          </p:cNvPicPr>
          <p:nvPr userDrawn="1"/>
        </p:nvPicPr>
        <p:blipFill>
          <a:blip r:embed="rId4" cstate="print"/>
          <a:stretch>
            <a:fillRect/>
          </a:stretch>
        </p:blipFill>
        <p:spPr>
          <a:xfrm>
            <a:off x="20923" y="2818500"/>
            <a:ext cx="7668994" cy="2296266"/>
          </a:xfrm>
          <a:prstGeom prst="rect">
            <a:avLst/>
          </a:prstGeom>
        </p:spPr>
      </p:pic>
      <p:pic>
        <p:nvPicPr>
          <p:cNvPr id="10" name="Picture 9"/>
          <p:cNvPicPr>
            <a:picLocks noChangeAspect="1"/>
          </p:cNvPicPr>
          <p:nvPr userDrawn="1"/>
        </p:nvPicPr>
        <p:blipFill>
          <a:blip r:embed="rId5" cstate="print"/>
          <a:stretch>
            <a:fillRect/>
          </a:stretch>
        </p:blipFill>
        <p:spPr>
          <a:xfrm>
            <a:off x="7662119" y="2819400"/>
            <a:ext cx="1461333" cy="2293850"/>
          </a:xfrm>
          <a:prstGeom prst="rect">
            <a:avLst/>
          </a:prstGeom>
        </p:spPr>
      </p:pic>
      <p:pic>
        <p:nvPicPr>
          <p:cNvPr id="11" name="Picture 10"/>
          <p:cNvPicPr>
            <a:picLocks/>
          </p:cNvPicPr>
          <p:nvPr userDrawn="1"/>
        </p:nvPicPr>
        <p:blipFill>
          <a:blip r:embed="rId6" cstate="print"/>
          <a:stretch>
            <a:fillRect/>
          </a:stretch>
        </p:blipFill>
        <p:spPr>
          <a:xfrm>
            <a:off x="20548" y="5089818"/>
            <a:ext cx="9098280" cy="1737360"/>
          </a:xfrm>
          <a:prstGeom prst="rect">
            <a:avLst/>
          </a:prstGeom>
        </p:spPr>
      </p:pic>
      <p:sp>
        <p:nvSpPr>
          <p:cNvPr id="14" name="Rectangle 13"/>
          <p:cNvSpPr/>
          <p:nvPr userDrawn="1"/>
        </p:nvSpPr>
        <p:spPr>
          <a:xfrm>
            <a:off x="8755230" y="2469776"/>
            <a:ext cx="304800" cy="152400"/>
          </a:xfrm>
          <a:prstGeom prst="rect">
            <a:avLst/>
          </a:prstGeom>
          <a:solidFill>
            <a:srgbClr val="F274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47F28"/>
              </a:solidFill>
            </a:endParaRPr>
          </a:p>
        </p:txBody>
      </p:sp>
      <p:sp>
        <p:nvSpPr>
          <p:cNvPr id="4" name="Date Placeholder 3"/>
          <p:cNvSpPr>
            <a:spLocks noGrp="1"/>
          </p:cNvSpPr>
          <p:nvPr>
            <p:ph type="dt" sz="half" idx="10"/>
          </p:nvPr>
        </p:nvSpPr>
        <p:spPr/>
        <p:txBody>
          <a:bodyPr/>
          <a:lstStyle>
            <a:lvl1pPr>
              <a:defRPr>
                <a:solidFill>
                  <a:schemeClr val="bg1"/>
                </a:solidFill>
              </a:defRPr>
            </a:lvl1pPr>
          </a:lstStyle>
          <a:p>
            <a:fld id="{A258050E-B668-4FA7-85AD-C750C80A6E9B}" type="datetimeFigureOut">
              <a:rPr lang="en-US" smtClean="0"/>
              <a:pPr/>
              <a:t>07/11/17</a:t>
            </a:fld>
            <a:endParaRPr lang="en-US" dirty="0"/>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240D5ECE-8B49-45CD-BE81-EF81920D1969}" type="slidenum">
              <a:rPr lang="en-US" smtClean="0"/>
              <a:pPr/>
              <a:t>‹#›</a:t>
            </a:fld>
            <a:endParaRPr lang="en-US" dirty="0"/>
          </a:p>
        </p:txBody>
      </p:sp>
      <p:sp>
        <p:nvSpPr>
          <p:cNvPr id="15" name="Text Placeholder 15"/>
          <p:cNvSpPr>
            <a:spLocks noGrp="1"/>
          </p:cNvSpPr>
          <p:nvPr>
            <p:ph type="body" sz="quarter" idx="14" hasCustomPrompt="1"/>
          </p:nvPr>
        </p:nvSpPr>
        <p:spPr>
          <a:xfrm>
            <a:off x="3581400" y="1295400"/>
            <a:ext cx="5105400" cy="1416269"/>
          </a:xfrm>
        </p:spPr>
        <p:txBody>
          <a:bodyPr anchor="b">
            <a:normAutofit/>
          </a:bodyPr>
          <a:lstStyle>
            <a:lvl1pPr algn="r">
              <a:buNone/>
              <a:defRPr lang="en-US" sz="2200" kern="1200" dirty="0" smtClean="0">
                <a:solidFill>
                  <a:schemeClr val="tx1">
                    <a:lumMod val="75000"/>
                    <a:lumOff val="25000"/>
                  </a:schemeClr>
                </a:solidFill>
                <a:latin typeface="Calibri" pitchFamily="34" charset="0"/>
                <a:ea typeface="+mn-ea"/>
                <a:cs typeface="+mn-cs"/>
              </a:defRPr>
            </a:lvl1pPr>
          </a:lstStyle>
          <a:p>
            <a:pPr lvl="0"/>
            <a:r>
              <a:rPr lang="en-US" dirty="0" smtClean="0"/>
              <a:t>Click to edit Master subtitle style</a:t>
            </a:r>
            <a:endParaRPr lang="en-US" dirty="0"/>
          </a:p>
        </p:txBody>
      </p:sp>
      <p:sp>
        <p:nvSpPr>
          <p:cNvPr id="2" name="Title 1"/>
          <p:cNvSpPr>
            <a:spLocks noGrp="1"/>
          </p:cNvSpPr>
          <p:nvPr>
            <p:ph type="title"/>
          </p:nvPr>
        </p:nvSpPr>
        <p:spPr>
          <a:xfrm>
            <a:off x="106344" y="4114800"/>
            <a:ext cx="7315200" cy="914400"/>
          </a:xfrm>
        </p:spPr>
        <p:txBody>
          <a:bodyPr anchor="b" anchorCtr="0">
            <a:normAutofit/>
          </a:bodyPr>
          <a:lstStyle>
            <a:lvl1pPr marL="0" indent="0">
              <a:defRPr lang="en-US" sz="3600" b="1" kern="1200" baseline="0">
                <a:solidFill>
                  <a:schemeClr val="bg1"/>
                </a:solidFill>
                <a:latin typeface="Arial" pitchFamily="34" charset="0"/>
                <a:ea typeface="+mn-ea"/>
                <a:cs typeface="Arial" pitchFamily="34" charset="0"/>
              </a:defRPr>
            </a:lvl1pPr>
          </a:lstStyle>
          <a:p>
            <a:pPr marL="342900" lvl="0" indent="-342900" algn="l" defTabSz="914400" rtl="0" eaLnBrk="1" latinLnBrk="0" hangingPunct="1">
              <a:spcBef>
                <a:spcPct val="20000"/>
              </a:spcBef>
              <a:buFont typeface="Arial" pitchFamily="34" charset="0"/>
              <a:buNone/>
            </a:pPr>
            <a:r>
              <a:rPr lang="tr-TR" smtClean="0"/>
              <a:t>Click to edit Master title style</a:t>
            </a:r>
            <a:endParaRPr lang="en-US"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cTn>
                              </p:par>
                              <p:par>
                                <p:cTn id="9" presetID="2" presetClass="entr" presetSubtype="3"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1+#ppt_w/2"/>
                                          </p:val>
                                        </p:tav>
                                        <p:tav tm="100000">
                                          <p:val>
                                            <p:strVal val="#ppt_x"/>
                                          </p:val>
                                        </p:tav>
                                      </p:tavLst>
                                    </p:anim>
                                    <p:anim calcmode="lin" valueType="num">
                                      <p:cBhvr additive="base">
                                        <p:cTn id="12" dur="500" fill="hold"/>
                                        <p:tgtEl>
                                          <p:spTgt spid="8"/>
                                        </p:tgtEl>
                                        <p:attrNameLst>
                                          <p:attrName>ppt_y</p:attrName>
                                        </p:attrNameLst>
                                      </p:cBhvr>
                                      <p:tavLst>
                                        <p:tav tm="0">
                                          <p:val>
                                            <p:strVal val="0-#ppt_h/2"/>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15">
                                            <p:txEl>
                                              <p:pRg st="0" end="0"/>
                                            </p:txEl>
                                          </p:spTgt>
                                        </p:tgtEl>
                                        <p:attrNameLst>
                                          <p:attrName>style.visibility</p:attrName>
                                        </p:attrNameLst>
                                      </p:cBhvr>
                                      <p:to>
                                        <p:strVal val="visible"/>
                                      </p:to>
                                    </p:set>
                                    <p:anim calcmode="lin" valueType="num">
                                      <p:cBhvr additive="base">
                                        <p:cTn id="15" dur="500" fill="hold"/>
                                        <p:tgtEl>
                                          <p:spTgt spid="15">
                                            <p:txEl>
                                              <p:pRg st="0" end="0"/>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15">
                                            <p:txEl>
                                              <p:pRg st="0" end="0"/>
                                            </p:txEl>
                                          </p:spTgt>
                                        </p:tgtEl>
                                        <p:attrNameLst>
                                          <p:attrName>ppt_y</p:attrName>
                                        </p:attrNameLst>
                                      </p:cBhvr>
                                      <p:tavLst>
                                        <p:tav tm="0">
                                          <p:val>
                                            <p:strVal val="#ppt_y"/>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anim calcmode="lin" valueType="num">
                                      <p:cBhvr>
                                        <p:cTn id="20" dur="500" fill="hold"/>
                                        <p:tgtEl>
                                          <p:spTgt spid="11"/>
                                        </p:tgtEl>
                                        <p:attrNameLst>
                                          <p:attrName>ppt_x</p:attrName>
                                        </p:attrNameLst>
                                      </p:cBhvr>
                                      <p:tavLst>
                                        <p:tav tm="0">
                                          <p:val>
                                            <p:strVal val="#ppt_x"/>
                                          </p:val>
                                        </p:tav>
                                        <p:tav tm="100000">
                                          <p:val>
                                            <p:strVal val="#ppt_x"/>
                                          </p:val>
                                        </p:tav>
                                      </p:tavLst>
                                    </p:anim>
                                    <p:anim calcmode="lin" valueType="num">
                                      <p:cBhvr>
                                        <p:cTn id="21" dur="500" fill="hold"/>
                                        <p:tgtEl>
                                          <p:spTgt spid="11"/>
                                        </p:tgtEl>
                                        <p:attrNameLst>
                                          <p:attrName>ppt_y</p:attrName>
                                        </p:attrNameLst>
                                      </p:cBhvr>
                                      <p:tavLst>
                                        <p:tav tm="0">
                                          <p:val>
                                            <p:strVal val="#ppt_y+.1"/>
                                          </p:val>
                                        </p:tav>
                                        <p:tav tm="100000">
                                          <p:val>
                                            <p:strVal val="#ppt_y"/>
                                          </p:val>
                                        </p:tav>
                                      </p:tavLst>
                                    </p:anim>
                                  </p:childTnLst>
                                </p:cTn>
                              </p:par>
                              <p:par>
                                <p:cTn id="22" presetID="2" presetClass="entr" presetSubtype="8"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0-#ppt_w/2"/>
                                          </p:val>
                                        </p:tav>
                                        <p:tav tm="100000">
                                          <p:val>
                                            <p:strVal val="#ppt_x"/>
                                          </p:val>
                                        </p:tav>
                                      </p:tavLst>
                                    </p:anim>
                                    <p:anim calcmode="lin" valueType="num">
                                      <p:cBhvr additive="base">
                                        <p:cTn id="25" dur="500" fill="hold"/>
                                        <p:tgtEl>
                                          <p:spTgt spid="9"/>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1+#ppt_w/2"/>
                                          </p:val>
                                        </p:tav>
                                        <p:tav tm="100000">
                                          <p:val>
                                            <p:strVal val="#ppt_x"/>
                                          </p:val>
                                        </p:tav>
                                      </p:tavLst>
                                    </p:anim>
                                    <p:anim calcmode="lin" valueType="num">
                                      <p:cBhvr additive="base">
                                        <p:cTn id="29" dur="500" fill="hold"/>
                                        <p:tgtEl>
                                          <p:spTgt spid="10"/>
                                        </p:tgtEl>
                                        <p:attrNameLst>
                                          <p:attrName>ppt_y</p:attrName>
                                        </p:attrNameLst>
                                      </p:cBhvr>
                                      <p:tavLst>
                                        <p:tav tm="0">
                                          <p:val>
                                            <p:strVal val="#ppt_y"/>
                                          </p:val>
                                        </p:tav>
                                        <p:tav tm="100000">
                                          <p:val>
                                            <p:strVal val="#ppt_y"/>
                                          </p:val>
                                        </p:tav>
                                      </p:tavLst>
                                    </p:anim>
                                  </p:childTnLst>
                                </p:cTn>
                              </p:par>
                              <p:par>
                                <p:cTn id="30" presetID="10" presetClass="entr" presetSubtype="0" fill="hold" grpId="0" nodeType="withEffect">
                                  <p:stCondLst>
                                    <p:cond delay="50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7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build="p">
        <p:tmplLst>
          <p:tmpl lvl="1">
            <p:tnLst>
              <p:par>
                <p:cTn xmlns:p14="http://schemas.microsoft.com/office/powerpoint/2010/main" presetID="2" presetClass="entr" presetSubtype="2" fill="hold" nodeType="with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1+#ppt_w/2"/>
                          </p:val>
                        </p:tav>
                        <p:tav tm="100000">
                          <p:val>
                            <p:strVal val="#ppt_x"/>
                          </p:val>
                        </p:tav>
                      </p:tavLst>
                    </p:anim>
                    <p:anim calcmode="lin" valueType="num">
                      <p:cBhvr additive="base">
                        <p:cTn dur="500" fill="hold"/>
                        <p:tgtEl>
                          <p:spTgt spid="15"/>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Media with Caption">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bg1"/>
                </a:solidFill>
              </a:defRPr>
            </a:lvl1pPr>
          </a:lstStyle>
          <a:p>
            <a:fld id="{A258050E-B668-4FA7-85AD-C750C80A6E9B}" type="datetimeFigureOut">
              <a:rPr lang="en-US" smtClean="0"/>
              <a:pPr/>
              <a:t>07/11/17</a:t>
            </a:fld>
            <a:endParaRPr lang="en-US" dirty="0"/>
          </a:p>
        </p:txBody>
      </p:sp>
      <p:sp>
        <p:nvSpPr>
          <p:cNvPr id="4" name="Footer Placeholder 3"/>
          <p:cNvSpPr>
            <a:spLocks noGrp="1"/>
          </p:cNvSpPr>
          <p:nvPr>
            <p:ph type="ftr" sz="quarter" idx="11"/>
          </p:nvPr>
        </p:nvSpPr>
        <p:spPr/>
        <p:txBody>
          <a:bodyPr/>
          <a:lstStyle>
            <a:lvl1pPr>
              <a:defRPr>
                <a:solidFill>
                  <a:schemeClr val="bg1"/>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240D5ECE-8B49-45CD-BE81-EF81920D1969}" type="slidenum">
              <a:rPr lang="en-US" smtClean="0"/>
              <a:pPr/>
              <a:t>‹#›</a:t>
            </a:fld>
            <a:endParaRPr lang="en-US" dirty="0"/>
          </a:p>
        </p:txBody>
      </p:sp>
      <p:sp>
        <p:nvSpPr>
          <p:cNvPr id="6" name="Rectangle 5"/>
          <p:cNvSpPr/>
          <p:nvPr userDrawn="1"/>
        </p:nvSpPr>
        <p:spPr>
          <a:xfrm>
            <a:off x="595263" y="4800600"/>
            <a:ext cx="4873752" cy="685800"/>
          </a:xfrm>
          <a:prstGeom prst="rect">
            <a:avLst/>
          </a:prstGeom>
          <a:solidFill>
            <a:schemeClr val="tx1">
              <a:lumMod val="95000"/>
              <a:lumOff val="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latin typeface="Georgia" pitchFamily="18" charset="0"/>
            </a:endParaRPr>
          </a:p>
        </p:txBody>
      </p:sp>
      <p:sp>
        <p:nvSpPr>
          <p:cNvPr id="7" name="Title 1"/>
          <p:cNvSpPr>
            <a:spLocks noGrp="1"/>
          </p:cNvSpPr>
          <p:nvPr>
            <p:ph type="title"/>
          </p:nvPr>
        </p:nvSpPr>
        <p:spPr>
          <a:xfrm>
            <a:off x="606552" y="4800600"/>
            <a:ext cx="4809244" cy="566738"/>
          </a:xfrm>
        </p:spPr>
        <p:txBody>
          <a:bodyPr anchor="b">
            <a:normAutofit/>
          </a:bodyPr>
          <a:lstStyle>
            <a:lvl1pPr algn="ctr">
              <a:defRPr sz="1800" b="0" i="1">
                <a:solidFill>
                  <a:schemeClr val="bg1">
                    <a:lumMod val="85000"/>
                  </a:schemeClr>
                </a:solidFill>
                <a:latin typeface="Georgia" pitchFamily="18" charset="0"/>
              </a:defRPr>
            </a:lvl1pPr>
          </a:lstStyle>
          <a:p>
            <a:r>
              <a:rPr lang="tr-TR" smtClean="0"/>
              <a:t>Click to edit Master title style</a:t>
            </a:r>
            <a:endParaRPr lang="en-US" dirty="0"/>
          </a:p>
        </p:txBody>
      </p:sp>
      <p:sp>
        <p:nvSpPr>
          <p:cNvPr id="9" name="Media Placeholder 8"/>
          <p:cNvSpPr>
            <a:spLocks noGrp="1"/>
          </p:cNvSpPr>
          <p:nvPr>
            <p:ph type="media" sz="quarter" idx="13"/>
          </p:nvPr>
        </p:nvSpPr>
        <p:spPr>
          <a:xfrm>
            <a:off x="587022" y="838200"/>
            <a:ext cx="4873752" cy="3812822"/>
          </a:xfrm>
        </p:spPr>
        <p:txBody>
          <a:bodyPr/>
          <a:lstStyle>
            <a:lvl1pPr>
              <a:buNone/>
              <a:defRPr/>
            </a:lvl1pPr>
          </a:lstStyle>
          <a:p>
            <a:r>
              <a:rPr lang="tr-TR" smtClean="0"/>
              <a:t>Click icon to add media</a:t>
            </a:r>
            <a:endParaRPr lang="en-US" dirty="0"/>
          </a:p>
        </p:txBody>
      </p:sp>
      <p:sp>
        <p:nvSpPr>
          <p:cNvPr id="11" name="Text Placeholder 10"/>
          <p:cNvSpPr>
            <a:spLocks noGrp="1"/>
          </p:cNvSpPr>
          <p:nvPr>
            <p:ph type="body" sz="quarter" idx="14"/>
          </p:nvPr>
        </p:nvSpPr>
        <p:spPr>
          <a:xfrm>
            <a:off x="5776863" y="838200"/>
            <a:ext cx="2819400" cy="4636911"/>
          </a:xfrm>
        </p:spPr>
        <p:txBody>
          <a:bodyPr>
            <a:normAutofit/>
          </a:bodyPr>
          <a:lstStyle>
            <a:lvl1pPr marL="0" indent="0" algn="l">
              <a:buNone/>
              <a:defRPr sz="2400">
                <a:solidFill>
                  <a:schemeClr val="bg1"/>
                </a:solidFill>
              </a:defRPr>
            </a:lvl1pPr>
          </a:lstStyle>
          <a:p>
            <a:pPr lvl="0"/>
            <a:r>
              <a:rPr lang="tr-TR" smtClean="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timing>
    <p:tnLst>
      <p:par>
        <p:cTn xmlns:p14="http://schemas.microsoft.com/office/powerpoint/2010/mai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8" name="Rectangle 7"/>
          <p:cNvSpPr/>
          <p:nvPr userDrawn="1"/>
        </p:nvSpPr>
        <p:spPr>
          <a:xfrm>
            <a:off x="1792800" y="4800600"/>
            <a:ext cx="5500800" cy="685800"/>
          </a:xfrm>
          <a:prstGeom prst="rect">
            <a:avLst/>
          </a:prstGeom>
          <a:solidFill>
            <a:schemeClr val="tx1">
              <a:lumMod val="95000"/>
              <a:lumOff val="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latin typeface="Georgia" pitchFamily="18" charset="0"/>
            </a:endParaRPr>
          </a:p>
        </p:txBody>
      </p:sp>
      <p:sp>
        <p:nvSpPr>
          <p:cNvPr id="2" name="Title 1"/>
          <p:cNvSpPr>
            <a:spLocks noGrp="1"/>
          </p:cNvSpPr>
          <p:nvPr>
            <p:ph type="title"/>
          </p:nvPr>
        </p:nvSpPr>
        <p:spPr>
          <a:xfrm>
            <a:off x="1792288" y="4800600"/>
            <a:ext cx="5486400" cy="566738"/>
          </a:xfrm>
        </p:spPr>
        <p:txBody>
          <a:bodyPr anchor="b">
            <a:normAutofit/>
          </a:bodyPr>
          <a:lstStyle>
            <a:lvl1pPr algn="ctr">
              <a:defRPr sz="1800" b="0" i="1">
                <a:solidFill>
                  <a:schemeClr val="bg1">
                    <a:lumMod val="85000"/>
                  </a:schemeClr>
                </a:solidFill>
                <a:latin typeface="Georgia" pitchFamily="18" charset="0"/>
              </a:defRPr>
            </a:lvl1pPr>
          </a:lstStyle>
          <a:p>
            <a:r>
              <a:rPr lang="tr-TR" smtClean="0"/>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lang="en-US" dirty="0"/>
          </a:p>
        </p:txBody>
      </p:sp>
      <p:sp>
        <p:nvSpPr>
          <p:cNvPr id="4" name="Text Placeholder 3"/>
          <p:cNvSpPr>
            <a:spLocks noGrp="1"/>
          </p:cNvSpPr>
          <p:nvPr>
            <p:ph type="body" sz="half" idx="2"/>
          </p:nvPr>
        </p:nvSpPr>
        <p:spPr>
          <a:xfrm>
            <a:off x="1792288" y="5562600"/>
            <a:ext cx="5486400" cy="60960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lvl1pPr>
              <a:defRPr>
                <a:solidFill>
                  <a:schemeClr val="bg1"/>
                </a:solidFill>
              </a:defRPr>
            </a:lvl1pPr>
          </a:lstStyle>
          <a:p>
            <a:fld id="{A258050E-B668-4FA7-85AD-C750C80A6E9B}" type="datetimeFigureOut">
              <a:rPr lang="en-US" smtClean="0"/>
              <a:pPr/>
              <a:t>07/11/17</a:t>
            </a:fld>
            <a:endParaRPr lang="en-US" dirty="0"/>
          </a:p>
        </p:txBody>
      </p:sp>
      <p:sp>
        <p:nvSpPr>
          <p:cNvPr id="6" name="Footer Placeholder 5"/>
          <p:cNvSpPr>
            <a:spLocks noGrp="1"/>
          </p:cNvSpPr>
          <p:nvPr>
            <p:ph type="ftr" sz="quarter" idx="11"/>
          </p:nvPr>
        </p:nvSpPr>
        <p:spPr/>
        <p:txBody>
          <a:bodyPr/>
          <a:lstStyle>
            <a:lvl1pPr>
              <a:defRPr>
                <a:solidFill>
                  <a:schemeClr val="bg1"/>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240D5ECE-8B49-45CD-BE81-EF81920D1969}" type="slidenum">
              <a:rPr lang="en-US" smtClean="0"/>
              <a:pPr/>
              <a:t>‹#›</a:t>
            </a:fld>
            <a:endParaRPr lang="en-US" dirty="0"/>
          </a:p>
        </p:txBody>
      </p:sp>
    </p:spTree>
  </p:cSld>
  <p:clrMapOvr>
    <a:masterClrMapping/>
  </p:clrMapOvr>
  <p:timing>
    <p:tnLst>
      <p:par>
        <p:cTn xmlns:p14="http://schemas.microsoft.com/office/powerpoint/2010/mai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and Vertical Tex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A258050E-B668-4FA7-85AD-C750C80A6E9B}" type="datetimeFigureOut">
              <a:rPr lang="en-US" smtClean="0"/>
              <a:pPr/>
              <a:t>07/11/17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40D5ECE-8B49-45CD-BE81-EF81920D1969}" type="slidenum">
              <a:rPr lang="en-US" smtClean="0"/>
              <a:pPr/>
              <a:t>‹#›</a:t>
            </a:fld>
            <a:endParaRPr lang="en-US" dirty="0"/>
          </a:p>
        </p:txBody>
      </p:sp>
      <p:sp>
        <p:nvSpPr>
          <p:cNvPr id="14" name="Title 1"/>
          <p:cNvSpPr>
            <a:spLocks noGrp="1"/>
          </p:cNvSpPr>
          <p:nvPr>
            <p:ph type="title" hasCustomPrompt="1"/>
          </p:nvPr>
        </p:nvSpPr>
        <p:spPr>
          <a:xfrm>
            <a:off x="0" y="414867"/>
            <a:ext cx="5029200" cy="457200"/>
          </a:xfrm>
          <a:solidFill>
            <a:schemeClr val="tx1">
              <a:lumMod val="50000"/>
              <a:lumOff val="50000"/>
            </a:schemeClr>
          </a:solidFill>
        </p:spPr>
        <p:txBody>
          <a:bodyPr>
            <a:normAutofit/>
          </a:bodyPr>
          <a:lstStyle>
            <a:lvl1pPr algn="l">
              <a:defRPr lang="en-US" sz="2800" b="1" kern="1200" baseline="0" dirty="0">
                <a:solidFill>
                  <a:schemeClr val="bg1"/>
                </a:solidFill>
                <a:latin typeface="+mn-lt"/>
                <a:ea typeface="+mn-ea"/>
                <a:cs typeface="+mn-cs"/>
              </a:defRPr>
            </a:lvl1pPr>
          </a:lstStyle>
          <a:p>
            <a:r>
              <a:rPr lang="en-US" dirty="0" smtClean="0"/>
              <a:t>    Click to edit Master title style</a:t>
            </a:r>
            <a:endParaRPr lang="en-US" dirty="0"/>
          </a:p>
        </p:txBody>
      </p:sp>
    </p:spTree>
  </p:cSld>
  <p:clrMapOvr>
    <a:masterClrMapping/>
  </p:clrMapOvr>
  <p:timing>
    <p:tnLst>
      <p:par>
        <p:cTn xmlns:p14="http://schemas.microsoft.com/office/powerpoint/2010/mai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715000" y="274638"/>
            <a:ext cx="2057400" cy="5851525"/>
          </a:xfrm>
        </p:spPr>
        <p:txBody>
          <a:bodyPr vert="eaVert"/>
          <a:lstStyle/>
          <a:p>
            <a:r>
              <a:rPr lang="tr-TR" smtClean="0"/>
              <a:t>Click to edit Master title style</a:t>
            </a:r>
            <a:endParaRPr lang="en-US" dirty="0"/>
          </a:p>
        </p:txBody>
      </p:sp>
      <p:sp>
        <p:nvSpPr>
          <p:cNvPr id="3" name="Vertical Text Placeholder 2"/>
          <p:cNvSpPr>
            <a:spLocks noGrp="1"/>
          </p:cNvSpPr>
          <p:nvPr>
            <p:ph type="body" orient="vert" idx="1"/>
          </p:nvPr>
        </p:nvSpPr>
        <p:spPr>
          <a:xfrm>
            <a:off x="457200" y="274638"/>
            <a:ext cx="51054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lvl1pPr>
              <a:defRPr>
                <a:solidFill>
                  <a:schemeClr val="tx1">
                    <a:lumMod val="85000"/>
                    <a:lumOff val="15000"/>
                  </a:schemeClr>
                </a:solidFill>
              </a:defRPr>
            </a:lvl1pPr>
          </a:lstStyle>
          <a:p>
            <a:fld id="{A258050E-B668-4FA7-85AD-C750C80A6E9B}" type="datetimeFigureOut">
              <a:rPr lang="en-US" smtClean="0"/>
              <a:pPr/>
              <a:t>07/11/17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lvl1pPr>
              <a:defRPr>
                <a:solidFill>
                  <a:schemeClr val="tx1">
                    <a:lumMod val="85000"/>
                    <a:lumOff val="15000"/>
                  </a:schemeClr>
                </a:solidFill>
              </a:defRPr>
            </a:lvl1pPr>
          </a:lstStyle>
          <a:p>
            <a:fld id="{240D5ECE-8B49-45CD-BE81-EF81920D1969}" type="slidenum">
              <a:rPr lang="en-US" smtClean="0"/>
              <a:pPr/>
              <a:t>‹#›</a:t>
            </a:fld>
            <a:endParaRPr lang="en-US" dirty="0"/>
          </a:p>
        </p:txBody>
      </p:sp>
    </p:spTree>
  </p:cSld>
  <p:clrMapOvr>
    <a:masterClrMapping/>
  </p:clrMapOvr>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971800" y="1992354"/>
            <a:ext cx="5867400" cy="1970046"/>
          </a:xfrm>
        </p:spPr>
        <p:txBody>
          <a:bodyPr anchor="ctr">
            <a:normAutofit/>
          </a:bodyPr>
          <a:lstStyle>
            <a:lvl1pPr algn="l">
              <a:defRPr sz="3000" b="1" cap="all"/>
            </a:lvl1pPr>
          </a:lstStyle>
          <a:p>
            <a:r>
              <a:rPr lang="tr-TR" smtClean="0"/>
              <a:t>Click to edit Master title style</a:t>
            </a:r>
            <a:endParaRPr lang="en-US" dirty="0"/>
          </a:p>
        </p:txBody>
      </p:sp>
      <p:sp>
        <p:nvSpPr>
          <p:cNvPr id="3" name="Text Placeholder 2"/>
          <p:cNvSpPr>
            <a:spLocks noGrp="1"/>
          </p:cNvSpPr>
          <p:nvPr>
            <p:ph type="body" idx="1"/>
          </p:nvPr>
        </p:nvSpPr>
        <p:spPr>
          <a:xfrm>
            <a:off x="381000" y="5105400"/>
            <a:ext cx="8229601" cy="375787"/>
          </a:xfrm>
        </p:spPr>
        <p:txBody>
          <a:bodyPr anchor="b">
            <a:normAutofit/>
          </a:bodyPr>
          <a:lstStyle>
            <a:lvl1pPr marL="0" indent="0" algn="r">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5" name="Footer Placeholder 4"/>
          <p:cNvSpPr>
            <a:spLocks noGrp="1"/>
          </p:cNvSpPr>
          <p:nvPr>
            <p:ph type="ftr" sz="quarter" idx="11"/>
          </p:nvPr>
        </p:nvSpPr>
        <p:spPr/>
        <p:txBody>
          <a:bodyPr/>
          <a:lstStyle>
            <a:lvl1pPr>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1">
                    <a:lumMod val="85000"/>
                    <a:lumOff val="15000"/>
                  </a:schemeClr>
                </a:solidFill>
              </a:defRPr>
            </a:lvl1pPr>
          </a:lstStyle>
          <a:p>
            <a:fld id="{240D5ECE-8B49-45CD-BE81-EF81920D1969}" type="slidenum">
              <a:rPr lang="en-US" smtClean="0"/>
              <a:pPr/>
              <a:t>‹#›</a:t>
            </a:fld>
            <a:endParaRPr lang="en-US" dirty="0"/>
          </a:p>
        </p:txBody>
      </p:sp>
      <p:sp>
        <p:nvSpPr>
          <p:cNvPr id="7" name="Oval 6"/>
          <p:cNvSpPr/>
          <p:nvPr userDrawn="1"/>
        </p:nvSpPr>
        <p:spPr>
          <a:xfrm>
            <a:off x="762000" y="1946209"/>
            <a:ext cx="2057400" cy="2057400"/>
          </a:xfrm>
          <a:prstGeom prst="ellipse">
            <a:avLst/>
          </a:prstGeom>
          <a:gradFill flip="none" rotWithShape="1">
            <a:gsLst>
              <a:gs pos="0">
                <a:srgbClr val="F39C29"/>
              </a:gs>
              <a:gs pos="50000">
                <a:srgbClr val="F7931D"/>
              </a:gs>
              <a:gs pos="100000">
                <a:srgbClr val="FF6600"/>
              </a:gs>
            </a:gsLst>
            <a:path path="circle">
              <a:fillToRect l="50000" t="50000" r="50000" b="50000"/>
            </a:path>
            <a:tileRect/>
          </a:gradFill>
          <a:ln w="82550">
            <a:noFill/>
          </a:ln>
          <a:effectLst>
            <a:outerShdw blurRad="1524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t>
            </a:r>
            <a:endParaRPr lang="en-US" dirty="0"/>
          </a:p>
        </p:txBody>
      </p:sp>
      <p:sp>
        <p:nvSpPr>
          <p:cNvPr id="8" name="Rectangle 7"/>
          <p:cNvSpPr/>
          <p:nvPr userDrawn="1"/>
        </p:nvSpPr>
        <p:spPr>
          <a:xfrm>
            <a:off x="8686800" y="5265376"/>
            <a:ext cx="457200" cy="96672"/>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FF6600"/>
                </a:solidFill>
              </a:rPr>
              <a:t>           </a:t>
            </a:r>
            <a:endParaRPr lang="en-US" dirty="0">
              <a:solidFill>
                <a:srgbClr val="FF6600"/>
              </a:solidFill>
            </a:endParaRPr>
          </a:p>
        </p:txBody>
      </p:sp>
      <p:sp>
        <p:nvSpPr>
          <p:cNvPr id="9" name="Oval 8"/>
          <p:cNvSpPr/>
          <p:nvPr userDrawn="1"/>
        </p:nvSpPr>
        <p:spPr>
          <a:xfrm>
            <a:off x="1007328" y="1992354"/>
            <a:ext cx="1583472" cy="1295400"/>
          </a:xfrm>
          <a:prstGeom prst="ellipse">
            <a:avLst/>
          </a:prstGeom>
          <a:gradFill flip="none" rotWithShape="1">
            <a:gsLst>
              <a:gs pos="63000">
                <a:schemeClr val="bg1">
                  <a:alpha val="7000"/>
                </a:schemeClr>
              </a:gs>
              <a:gs pos="72000">
                <a:schemeClr val="bg1">
                  <a:alpha val="15000"/>
                </a:schemeClr>
              </a:gs>
              <a:gs pos="91000">
                <a:schemeClr val="bg1">
                  <a:alpha val="28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t>
            </a:r>
            <a:endParaRPr lang="en-US" dirty="0"/>
          </a:p>
        </p:txBody>
      </p:sp>
    </p:spTree>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3" cstate="print"/>
          <a:srcRect l="2599" r="5874" b="5262"/>
          <a:stretch/>
        </p:blipFill>
        <p:spPr>
          <a:xfrm>
            <a:off x="3530" y="5867400"/>
            <a:ext cx="9144000" cy="1053694"/>
          </a:xfrm>
          <a:prstGeom prst="rect">
            <a:avLst/>
          </a:prstGeom>
        </p:spPr>
      </p:pic>
      <p:sp>
        <p:nvSpPr>
          <p:cNvPr id="2" name="Title 1"/>
          <p:cNvSpPr>
            <a:spLocks noGrp="1"/>
          </p:cNvSpPr>
          <p:nvPr>
            <p:ph type="title"/>
          </p:nvPr>
        </p:nvSpPr>
        <p:spPr>
          <a:xfrm>
            <a:off x="436180" y="76200"/>
            <a:ext cx="8403020" cy="685800"/>
          </a:xfrm>
        </p:spPr>
        <p:txBody>
          <a:bodyPr anchor="ctr" anchorCtr="0">
            <a:normAutofit/>
          </a:bodyPr>
          <a:lstStyle>
            <a:lvl1pPr algn="l">
              <a:defRPr sz="3000" b="0">
                <a:solidFill>
                  <a:schemeClr val="tx1">
                    <a:lumMod val="85000"/>
                    <a:lumOff val="15000"/>
                  </a:schemeClr>
                </a:solidFill>
              </a:defRPr>
            </a:lvl1pPr>
          </a:lstStyle>
          <a:p>
            <a:r>
              <a:rPr lang="tr-TR" smtClean="0"/>
              <a:t>Click to edit Master title style</a:t>
            </a:r>
            <a:endParaRPr lang="en-US" dirty="0"/>
          </a:p>
        </p:txBody>
      </p:sp>
      <p:sp>
        <p:nvSpPr>
          <p:cNvPr id="3" name="Content Placeholder 2"/>
          <p:cNvSpPr>
            <a:spLocks noGrp="1"/>
          </p:cNvSpPr>
          <p:nvPr>
            <p:ph idx="1"/>
          </p:nvPr>
        </p:nvSpPr>
        <p:spPr/>
        <p:txBody>
          <a:bodyPr/>
          <a:lstStyle>
            <a:lvl1pPr>
              <a:defRPr>
                <a:solidFill>
                  <a:schemeClr val="tx1">
                    <a:lumMod val="85000"/>
                    <a:lumOff val="15000"/>
                  </a:schemeClr>
                </a:solidFill>
              </a:defRPr>
            </a:lvl1pPr>
            <a:lvl2pPr>
              <a:defRPr>
                <a:solidFill>
                  <a:schemeClr val="tx1">
                    <a:lumMod val="85000"/>
                    <a:lumOff val="15000"/>
                  </a:schemeClr>
                </a:solidFill>
              </a:defRPr>
            </a:lvl2pPr>
            <a:lvl3pPr>
              <a:defRPr>
                <a:solidFill>
                  <a:schemeClr val="tx1">
                    <a:lumMod val="85000"/>
                    <a:lumOff val="15000"/>
                  </a:schemeClr>
                </a:solidFill>
              </a:defRPr>
            </a:lvl3pPr>
            <a:lvl4pPr>
              <a:defRPr>
                <a:solidFill>
                  <a:schemeClr val="tx1">
                    <a:lumMod val="85000"/>
                    <a:lumOff val="15000"/>
                  </a:schemeClr>
                </a:solidFill>
              </a:defRPr>
            </a:lvl4pPr>
            <a:lvl5pPr>
              <a:defRPr>
                <a:solidFill>
                  <a:schemeClr val="tx1">
                    <a:lumMod val="85000"/>
                    <a:lumOff val="15000"/>
                  </a:schemeClr>
                </a:solidFill>
              </a:defRPr>
            </a:lvl5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4" name="Date Placeholder 3"/>
          <p:cNvSpPr>
            <a:spLocks noGrp="1"/>
          </p:cNvSpPr>
          <p:nvPr>
            <p:ph type="dt" sz="half" idx="10"/>
          </p:nvPr>
        </p:nvSpPr>
        <p:spPr/>
        <p:txBody>
          <a:bodyPr/>
          <a:lstStyle>
            <a:lvl1pPr>
              <a:defRPr>
                <a:solidFill>
                  <a:schemeClr val="tx1">
                    <a:lumMod val="85000"/>
                    <a:lumOff val="15000"/>
                  </a:schemeClr>
                </a:solidFill>
              </a:defRPr>
            </a:lvl1pPr>
          </a:lstStyle>
          <a:p>
            <a:fld id="{A258050E-B668-4FA7-85AD-C750C80A6E9B}" type="datetimeFigureOut">
              <a:rPr lang="en-US" smtClean="0"/>
              <a:pPr/>
              <a:t>07/11/17</a:t>
            </a:fld>
            <a:endParaRPr lang="en-US" dirty="0"/>
          </a:p>
        </p:txBody>
      </p:sp>
      <p:sp>
        <p:nvSpPr>
          <p:cNvPr id="5" name="Footer Placeholder 4"/>
          <p:cNvSpPr>
            <a:spLocks noGrp="1"/>
          </p:cNvSpPr>
          <p:nvPr>
            <p:ph type="ftr" sz="quarter" idx="11"/>
          </p:nvPr>
        </p:nvSpPr>
        <p:spPr/>
        <p:txBody>
          <a:bodyPr/>
          <a:lstStyle>
            <a:lvl1pPr>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1">
                    <a:lumMod val="85000"/>
                    <a:lumOff val="15000"/>
                  </a:schemeClr>
                </a:solidFill>
              </a:defRPr>
            </a:lvl1pPr>
          </a:lstStyle>
          <a:p>
            <a:fld id="{240D5ECE-8B49-45CD-BE81-EF81920D1969}"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ppt_x"/>
                                          </p:val>
                                        </p:tav>
                                        <p:tav tm="100000">
                                          <p:val>
                                            <p:strVal val="#ppt_x"/>
                                          </p:val>
                                        </p:tav>
                                      </p:tavLst>
                                    </p:anim>
                                    <p:anim calcmode="lin" valueType="num">
                                      <p:cBhvr additive="base">
                                        <p:cTn id="8"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Emphasi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lvl1pPr>
              <a:defRPr>
                <a:solidFill>
                  <a:schemeClr val="tx1">
                    <a:lumMod val="85000"/>
                    <a:lumOff val="15000"/>
                  </a:schemeClr>
                </a:solidFill>
              </a:defRPr>
            </a:lvl1pPr>
          </a:lstStyle>
          <a:p>
            <a:fld id="{A258050E-B668-4FA7-85AD-C750C80A6E9B}" type="datetimeFigureOut">
              <a:rPr lang="en-US" smtClean="0"/>
              <a:pPr/>
              <a:t>07/11/17</a:t>
            </a:fld>
            <a:endParaRPr lang="en-US" dirty="0"/>
          </a:p>
        </p:txBody>
      </p:sp>
      <p:sp>
        <p:nvSpPr>
          <p:cNvPr id="4" name="Footer Placeholder 3"/>
          <p:cNvSpPr>
            <a:spLocks noGrp="1"/>
          </p:cNvSpPr>
          <p:nvPr>
            <p:ph type="ftr" sz="quarter" idx="11"/>
          </p:nvPr>
        </p:nvSpPr>
        <p:spPr/>
        <p:txBody>
          <a:bodyPr/>
          <a:lstStyle>
            <a:lvl1pPr>
              <a:defRPr>
                <a:solidFill>
                  <a:schemeClr val="tx1">
                    <a:lumMod val="85000"/>
                    <a:lumOff val="15000"/>
                  </a:schemeClr>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tx1">
                    <a:lumMod val="85000"/>
                    <a:lumOff val="15000"/>
                  </a:schemeClr>
                </a:solidFill>
              </a:defRPr>
            </a:lvl1pPr>
          </a:lstStyle>
          <a:p>
            <a:fld id="{240D5ECE-8B49-45CD-BE81-EF81920D1969}" type="slidenum">
              <a:rPr lang="en-US" smtClean="0"/>
              <a:pPr/>
              <a:t>‹#›</a:t>
            </a:fld>
            <a:endParaRPr lang="en-US" dirty="0"/>
          </a:p>
        </p:txBody>
      </p:sp>
      <p:sp>
        <p:nvSpPr>
          <p:cNvPr id="6" name="Content Placeholder 2"/>
          <p:cNvSpPr>
            <a:spLocks noGrp="1"/>
          </p:cNvSpPr>
          <p:nvPr>
            <p:ph idx="1"/>
          </p:nvPr>
        </p:nvSpPr>
        <p:spPr>
          <a:xfrm>
            <a:off x="457200" y="1600200"/>
            <a:ext cx="8229600" cy="4525963"/>
          </a:xfrm>
        </p:spPr>
        <p:txBody>
          <a:bodyPr/>
          <a:lstStyle>
            <a:lvl1pPr>
              <a:defRPr>
                <a:solidFill>
                  <a:schemeClr val="tx1">
                    <a:lumMod val="85000"/>
                    <a:lumOff val="15000"/>
                  </a:schemeClr>
                </a:solidFill>
              </a:defRPr>
            </a:lvl1pPr>
            <a:lvl2pPr>
              <a:defRPr>
                <a:solidFill>
                  <a:schemeClr val="tx1">
                    <a:lumMod val="85000"/>
                    <a:lumOff val="15000"/>
                  </a:schemeClr>
                </a:solidFill>
              </a:defRPr>
            </a:lvl2pPr>
            <a:lvl3pPr>
              <a:defRPr>
                <a:solidFill>
                  <a:schemeClr val="tx1">
                    <a:lumMod val="85000"/>
                    <a:lumOff val="15000"/>
                  </a:schemeClr>
                </a:solidFill>
              </a:defRPr>
            </a:lvl3pPr>
            <a:lvl4pPr>
              <a:defRPr>
                <a:solidFill>
                  <a:schemeClr val="tx1">
                    <a:lumMod val="85000"/>
                    <a:lumOff val="15000"/>
                  </a:schemeClr>
                </a:solidFill>
              </a:defRPr>
            </a:lvl4pPr>
            <a:lvl5pPr>
              <a:defRPr>
                <a:solidFill>
                  <a:schemeClr val="tx1">
                    <a:lumMod val="85000"/>
                    <a:lumOff val="15000"/>
                  </a:schemeClr>
                </a:solidFill>
              </a:defRPr>
            </a:lvl5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Tree>
  </p:cSld>
  <p:clrMapOvr>
    <a:masterClrMapping/>
  </p:clrMapOvr>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Obj" preserve="1">
  <p:cSld name="Two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0999" y="1"/>
            <a:ext cx="7068015" cy="838200"/>
          </a:xfrm>
        </p:spPr>
        <p:txBody>
          <a:bodyPr anchor="b">
            <a:normAutofit/>
          </a:bodyPr>
          <a:lstStyle>
            <a:lvl1pPr algn="l">
              <a:defRPr sz="2800">
                <a:solidFill>
                  <a:schemeClr val="bg1"/>
                </a:solidFill>
              </a:defRPr>
            </a:lvl1pPr>
          </a:lstStyle>
          <a:p>
            <a:r>
              <a:rPr lang="tr-TR" smtClean="0"/>
              <a:t>Click to edit Master title style</a:t>
            </a:r>
            <a:endParaRPr lang="en-US" dirty="0"/>
          </a:p>
        </p:txBody>
      </p:sp>
      <p:sp>
        <p:nvSpPr>
          <p:cNvPr id="3" name="Content Placeholder 2"/>
          <p:cNvSpPr>
            <a:spLocks noGrp="1"/>
          </p:cNvSpPr>
          <p:nvPr>
            <p:ph sz="half" idx="1"/>
          </p:nvPr>
        </p:nvSpPr>
        <p:spPr>
          <a:xfrm>
            <a:off x="457200" y="1676402"/>
            <a:ext cx="4038600" cy="3971455"/>
          </a:xfrm>
        </p:spPr>
        <p:txBody>
          <a:bodyPr/>
          <a:lstStyle>
            <a:lvl1pPr>
              <a:defRPr sz="2800">
                <a:solidFill>
                  <a:schemeClr val="tx1">
                    <a:lumMod val="85000"/>
                    <a:lumOff val="15000"/>
                  </a:schemeClr>
                </a:solidFill>
              </a:defRPr>
            </a:lvl1pPr>
            <a:lvl2pPr>
              <a:defRPr sz="2400">
                <a:solidFill>
                  <a:schemeClr val="tx1">
                    <a:lumMod val="85000"/>
                    <a:lumOff val="15000"/>
                  </a:schemeClr>
                </a:solidFill>
              </a:defRPr>
            </a:lvl2pPr>
            <a:lvl3pPr>
              <a:defRPr sz="2000">
                <a:solidFill>
                  <a:schemeClr val="tx1">
                    <a:lumMod val="85000"/>
                    <a:lumOff val="15000"/>
                  </a:schemeClr>
                </a:solidFill>
              </a:defRPr>
            </a:lvl3pPr>
            <a:lvl4pPr>
              <a:defRPr sz="1800">
                <a:solidFill>
                  <a:schemeClr val="tx1">
                    <a:lumMod val="85000"/>
                    <a:lumOff val="15000"/>
                  </a:schemeClr>
                </a:solidFill>
              </a:defRPr>
            </a:lvl4pPr>
            <a:lvl5pPr>
              <a:defRPr sz="1800">
                <a:solidFill>
                  <a:schemeClr val="tx1">
                    <a:lumMod val="85000"/>
                    <a:lumOff val="15000"/>
                  </a:schemeClr>
                </a:solidFill>
              </a:defRPr>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4" name="Content Placeholder 3"/>
          <p:cNvSpPr>
            <a:spLocks noGrp="1"/>
          </p:cNvSpPr>
          <p:nvPr>
            <p:ph sz="half" idx="2"/>
          </p:nvPr>
        </p:nvSpPr>
        <p:spPr>
          <a:xfrm>
            <a:off x="4648200" y="1676400"/>
            <a:ext cx="4038600" cy="3971454"/>
          </a:xfrm>
        </p:spPr>
        <p:txBody>
          <a:bodyPr/>
          <a:lstStyle>
            <a:lvl1pPr>
              <a:defRPr sz="2800">
                <a:solidFill>
                  <a:schemeClr val="tx1">
                    <a:lumMod val="85000"/>
                    <a:lumOff val="15000"/>
                  </a:schemeClr>
                </a:solidFill>
              </a:defRPr>
            </a:lvl1pPr>
            <a:lvl2pPr>
              <a:defRPr sz="2400">
                <a:solidFill>
                  <a:schemeClr val="tx1">
                    <a:lumMod val="85000"/>
                    <a:lumOff val="15000"/>
                  </a:schemeClr>
                </a:solidFill>
              </a:defRPr>
            </a:lvl2pPr>
            <a:lvl3pPr>
              <a:defRPr sz="2000">
                <a:solidFill>
                  <a:schemeClr val="tx1">
                    <a:lumMod val="85000"/>
                    <a:lumOff val="15000"/>
                  </a:schemeClr>
                </a:solidFill>
              </a:defRPr>
            </a:lvl3pPr>
            <a:lvl4pPr>
              <a:defRPr sz="1800">
                <a:solidFill>
                  <a:schemeClr val="tx1">
                    <a:lumMod val="85000"/>
                    <a:lumOff val="15000"/>
                  </a:schemeClr>
                </a:solidFill>
              </a:defRPr>
            </a:lvl4pPr>
            <a:lvl5pPr>
              <a:defRPr sz="1800">
                <a:solidFill>
                  <a:schemeClr val="tx1">
                    <a:lumMod val="85000"/>
                    <a:lumOff val="15000"/>
                  </a:schemeClr>
                </a:solidFill>
              </a:defRPr>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5" name="Date Placeholder 4"/>
          <p:cNvSpPr>
            <a:spLocks noGrp="1"/>
          </p:cNvSpPr>
          <p:nvPr>
            <p:ph type="dt" sz="half" idx="10"/>
          </p:nvPr>
        </p:nvSpPr>
        <p:spPr/>
        <p:txBody>
          <a:bodyPr/>
          <a:lstStyle/>
          <a:p>
            <a:fld id="{A258050E-B668-4FA7-85AD-C750C80A6E9B}" type="datetimeFigureOut">
              <a:rPr lang="en-US" smtClean="0"/>
              <a:pPr/>
              <a:t>07/11/17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40D5ECE-8B49-45CD-BE81-EF81920D1969}" type="slidenum">
              <a:rPr lang="en-US" smtClean="0"/>
              <a:pPr/>
              <a:t>‹#›</a:t>
            </a:fld>
            <a:endParaRPr lang="en-US" dirty="0"/>
          </a:p>
        </p:txBody>
      </p:sp>
    </p:spTree>
  </p:cSld>
  <p:clrMapOvr>
    <a:masterClrMapping/>
  </p:clrMapOvr>
  <p:timing>
    <p:tnLst>
      <p:par>
        <p:cTn xmlns:p14="http://schemas.microsoft.com/office/powerpoint/2010/mai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bg1"/>
                </a:solidFill>
              </a:defRPr>
            </a:lvl1pPr>
          </a:lstStyle>
          <a:p>
            <a:fld id="{A258050E-B668-4FA7-85AD-C750C80A6E9B}" type="datetimeFigureOut">
              <a:rPr lang="en-US" smtClean="0"/>
              <a:pPr/>
              <a:t>07/11/17</a:t>
            </a:fld>
            <a:endParaRPr lang="en-US" dirty="0"/>
          </a:p>
        </p:txBody>
      </p:sp>
      <p:sp>
        <p:nvSpPr>
          <p:cNvPr id="4" name="Footer Placeholder 3"/>
          <p:cNvSpPr>
            <a:spLocks noGrp="1"/>
          </p:cNvSpPr>
          <p:nvPr>
            <p:ph type="ftr" sz="quarter" idx="11"/>
          </p:nvPr>
        </p:nvSpPr>
        <p:spPr/>
        <p:txBody>
          <a:bodyPr/>
          <a:lstStyle>
            <a:lvl1pPr>
              <a:defRPr>
                <a:solidFill>
                  <a:schemeClr val="bg1"/>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240D5ECE-8B49-45CD-BE81-EF81920D1969}" type="slidenum">
              <a:rPr lang="en-US" smtClean="0"/>
              <a:pPr/>
              <a:t>‹#›</a:t>
            </a:fld>
            <a:endParaRPr lang="en-US" dirty="0"/>
          </a:p>
        </p:txBody>
      </p:sp>
      <p:pic>
        <p:nvPicPr>
          <p:cNvPr id="6" name="Picture 5"/>
          <p:cNvPicPr>
            <a:picLocks noChangeAspect="1"/>
          </p:cNvPicPr>
          <p:nvPr userDrawn="1"/>
        </p:nvPicPr>
        <p:blipFill>
          <a:blip r:embed="rId3" cstate="print"/>
          <a:stretch>
            <a:fillRect/>
          </a:stretch>
        </p:blipFill>
        <p:spPr>
          <a:xfrm>
            <a:off x="0" y="762000"/>
            <a:ext cx="2445488" cy="2286000"/>
          </a:xfrm>
          <a:prstGeom prst="rect">
            <a:avLst/>
          </a:prstGeom>
        </p:spPr>
      </p:pic>
      <p:sp>
        <p:nvSpPr>
          <p:cNvPr id="2" name="Title 1"/>
          <p:cNvSpPr>
            <a:spLocks noGrp="1"/>
          </p:cNvSpPr>
          <p:nvPr>
            <p:ph type="title"/>
          </p:nvPr>
        </p:nvSpPr>
        <p:spPr>
          <a:xfrm>
            <a:off x="1124400" y="2077200"/>
            <a:ext cx="7010400" cy="1143000"/>
          </a:xfrm>
        </p:spPr>
        <p:txBody>
          <a:bodyPr/>
          <a:lstStyle>
            <a:lvl1pPr algn="l">
              <a:defRPr/>
            </a:lvl1pPr>
          </a:lstStyle>
          <a:p>
            <a:r>
              <a:rPr lang="tr-TR" smtClean="0"/>
              <a:t>Click to edit Master title style</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50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Only: Emphasi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58050E-B668-4FA7-85AD-C750C80A6E9B}" type="datetimeFigureOut">
              <a:rPr lang="en-US" smtClean="0"/>
              <a:pPr/>
              <a:t>07/11/17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40D5ECE-8B49-45CD-BE81-EF81920D1969}" type="slidenum">
              <a:rPr lang="en-US" smtClean="0"/>
              <a:pPr/>
              <a:t>‹#›</a:t>
            </a:fld>
            <a:endParaRPr lang="en-US" dirty="0"/>
          </a:p>
        </p:txBody>
      </p:sp>
      <p:sp>
        <p:nvSpPr>
          <p:cNvPr id="6" name="Title 1"/>
          <p:cNvSpPr>
            <a:spLocks noGrp="1"/>
          </p:cNvSpPr>
          <p:nvPr>
            <p:ph type="title" hasCustomPrompt="1"/>
          </p:nvPr>
        </p:nvSpPr>
        <p:spPr>
          <a:xfrm>
            <a:off x="290400" y="3081000"/>
            <a:ext cx="8686800" cy="1095600"/>
          </a:xfrm>
        </p:spPr>
        <p:txBody>
          <a:bodyPr>
            <a:normAutofit/>
          </a:bodyPr>
          <a:lstStyle>
            <a:lvl1pPr algn="ctr">
              <a:defRPr lang="en-US" sz="4600" b="1" kern="1200" spc="-150" baseline="0" dirty="0" smtClean="0">
                <a:ln>
                  <a:gradFill>
                    <a:gsLst>
                      <a:gs pos="0">
                        <a:schemeClr val="bg1"/>
                      </a:gs>
                      <a:gs pos="50000">
                        <a:schemeClr val="bg1">
                          <a:lumMod val="75000"/>
                        </a:schemeClr>
                      </a:gs>
                    </a:gsLst>
                    <a:lin ang="5400000" scaled="0"/>
                  </a:gradFill>
                </a:ln>
                <a:gradFill>
                  <a:gsLst>
                    <a:gs pos="11000">
                      <a:schemeClr val="bg1">
                        <a:lumMod val="75000"/>
                      </a:schemeClr>
                    </a:gs>
                    <a:gs pos="91000">
                      <a:schemeClr val="bg1"/>
                    </a:gs>
                  </a:gsLst>
                  <a:lin ang="16200000" scaled="1"/>
                </a:gradFill>
                <a:effectLst>
                  <a:outerShdw blurRad="38100" algn="ctr" rotWithShape="0">
                    <a:prstClr val="black">
                      <a:alpha val="25000"/>
                    </a:prstClr>
                  </a:outerShdw>
                  <a:reflection blurRad="6350" stA="60000" endA="900" endPos="58000" dir="5400000" sy="-100000" algn="bl" rotWithShape="0"/>
                </a:effectLst>
                <a:latin typeface="+mn-lt"/>
                <a:ea typeface="+mn-ea"/>
                <a:cs typeface="+mn-cs"/>
              </a:defRPr>
            </a:lvl1pPr>
          </a:lstStyle>
          <a:p>
            <a:r>
              <a:rPr lang="en-US" dirty="0" smtClean="0"/>
              <a:t>Click to edit Master Title Style</a:t>
            </a:r>
            <a:endParaRPr lang="en-US" dirty="0"/>
          </a:p>
        </p:txBody>
      </p:sp>
      <p:sp>
        <p:nvSpPr>
          <p:cNvPr id="7" name="Text Placeholder 2"/>
          <p:cNvSpPr>
            <a:spLocks noGrp="1"/>
          </p:cNvSpPr>
          <p:nvPr>
            <p:ph type="body" idx="1"/>
          </p:nvPr>
        </p:nvSpPr>
        <p:spPr>
          <a:xfrm>
            <a:off x="283952" y="2424752"/>
            <a:ext cx="8694000" cy="639762"/>
          </a:xfrm>
        </p:spPr>
        <p:txBody>
          <a:bodyPr anchor="b">
            <a:normAutofit/>
          </a:bodyPr>
          <a:lstStyle>
            <a:lvl1pPr marL="0" indent="0" algn="ctr">
              <a:buNone/>
              <a:defRPr lang="en-US" sz="2800" kern="1200" dirty="0" smtClean="0">
                <a:solidFill>
                  <a:srgbClr val="2E507A">
                    <a:alpha val="81000"/>
                  </a:srgbClr>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xmlns:p14="http://schemas.microsoft.com/office/powerpoint/2010/mai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with Text ">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bg1"/>
                </a:solidFill>
              </a:defRPr>
            </a:lvl1pPr>
          </a:lstStyle>
          <a:p>
            <a:fld id="{A258050E-B668-4FA7-85AD-C750C80A6E9B}" type="datetimeFigureOut">
              <a:rPr lang="en-US" smtClean="0"/>
              <a:pPr/>
              <a:t>07/11/17</a:t>
            </a:fld>
            <a:endParaRPr lang="en-US" dirty="0"/>
          </a:p>
        </p:txBody>
      </p:sp>
      <p:sp>
        <p:nvSpPr>
          <p:cNvPr id="4" name="Footer Placeholder 3"/>
          <p:cNvSpPr>
            <a:spLocks noGrp="1"/>
          </p:cNvSpPr>
          <p:nvPr>
            <p:ph type="ftr" sz="quarter" idx="11"/>
          </p:nvPr>
        </p:nvSpPr>
        <p:spPr/>
        <p:txBody>
          <a:bodyPr/>
          <a:lstStyle>
            <a:lvl1pPr>
              <a:defRPr>
                <a:solidFill>
                  <a:schemeClr val="bg1"/>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240D5ECE-8B49-45CD-BE81-EF81920D1969}" type="slidenum">
              <a:rPr lang="en-US" smtClean="0"/>
              <a:pPr/>
              <a:t>‹#›</a:t>
            </a:fld>
            <a:endParaRPr lang="en-US" dirty="0"/>
          </a:p>
        </p:txBody>
      </p:sp>
      <p:sp>
        <p:nvSpPr>
          <p:cNvPr id="7" name="Rectangle 6"/>
          <p:cNvSpPr/>
          <p:nvPr userDrawn="1"/>
        </p:nvSpPr>
        <p:spPr>
          <a:xfrm>
            <a:off x="0" y="2895600"/>
            <a:ext cx="7543800" cy="2133600"/>
          </a:xfrm>
          <a:prstGeom prst="rect">
            <a:avLst/>
          </a:prstGeom>
          <a:gradFill flip="none" rotWithShape="1">
            <a:gsLst>
              <a:gs pos="63000">
                <a:schemeClr val="tx1">
                  <a:lumMod val="85000"/>
                  <a:lumOff val="15000"/>
                  <a:alpha val="49000"/>
                </a:schemeClr>
              </a:gs>
              <a:gs pos="100000">
                <a:schemeClr val="tx1">
                  <a:lumMod val="95000"/>
                  <a:lumOff val="5000"/>
                  <a:alpha val="56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414867" y="3200400"/>
            <a:ext cx="7010400" cy="1676400"/>
          </a:xfrm>
        </p:spPr>
        <p:txBody>
          <a:bodyPr>
            <a:normAutofit/>
          </a:bodyPr>
          <a:lstStyle>
            <a:lvl1pPr marL="0" algn="l" defTabSz="914400" rtl="0" eaLnBrk="1" latinLnBrk="0" hangingPunct="1">
              <a:defRPr lang="en-US" sz="4000" kern="1200" dirty="0">
                <a:solidFill>
                  <a:schemeClr val="bg1"/>
                </a:solidFill>
                <a:latin typeface="+mn-lt"/>
                <a:ea typeface="+mn-ea"/>
                <a:cs typeface="+mn-cs"/>
              </a:defRPr>
            </a:lvl1pPr>
          </a:lstStyle>
          <a:p>
            <a:r>
              <a:rPr lang="tr-TR" smtClean="0"/>
              <a:t>Click to edit Master title style</a:t>
            </a:r>
            <a:endParaRPr lang="en-US" dirty="0"/>
          </a:p>
        </p:txBody>
      </p:sp>
      <p:sp>
        <p:nvSpPr>
          <p:cNvPr id="10" name="Text Placeholder 15"/>
          <p:cNvSpPr>
            <a:spLocks noGrp="1"/>
          </p:cNvSpPr>
          <p:nvPr>
            <p:ph type="body" sz="quarter" idx="14" hasCustomPrompt="1"/>
          </p:nvPr>
        </p:nvSpPr>
        <p:spPr>
          <a:xfrm>
            <a:off x="4648200" y="664780"/>
            <a:ext cx="4191000" cy="381000"/>
          </a:xfrm>
        </p:spPr>
        <p:txBody>
          <a:bodyPr>
            <a:normAutofit/>
          </a:bodyPr>
          <a:lstStyle>
            <a:lvl1pPr algn="r">
              <a:buNone/>
              <a:defRPr lang="en-US" sz="1800" b="1" kern="1200" dirty="0" smtClean="0">
                <a:solidFill>
                  <a:schemeClr val="bg1">
                    <a:lumMod val="65000"/>
                  </a:schemeClr>
                </a:solidFill>
                <a:latin typeface="Calibri" pitchFamily="34" charset="0"/>
                <a:ea typeface="+mn-ea"/>
                <a:cs typeface="+mn-cs"/>
              </a:defRPr>
            </a:lvl1pPr>
          </a:lstStyle>
          <a:p>
            <a:pPr lvl="0"/>
            <a:r>
              <a:rPr lang="en-US" dirty="0" smtClean="0"/>
              <a:t>Click to edit Master subtitle style</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p14:vortex/>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75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125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utoUpdateAnimBg="0"/>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3008313" cy="825500"/>
          </a:xfrm>
        </p:spPr>
        <p:txBody>
          <a:bodyPr anchor="b"/>
          <a:lstStyle>
            <a:lvl1pPr algn="l">
              <a:defRPr sz="2000" b="1"/>
            </a:lvl1pPr>
          </a:lstStyle>
          <a:p>
            <a:r>
              <a:rPr lang="tr-TR" smtClean="0"/>
              <a:t>Click to edit Master title style</a:t>
            </a:r>
            <a:endParaRPr lang="en-US" dirty="0"/>
          </a:p>
        </p:txBody>
      </p:sp>
      <p:sp>
        <p:nvSpPr>
          <p:cNvPr id="3" name="Content Placeholder 2"/>
          <p:cNvSpPr>
            <a:spLocks noGrp="1"/>
          </p:cNvSpPr>
          <p:nvPr>
            <p:ph idx="1"/>
          </p:nvPr>
        </p:nvSpPr>
        <p:spPr>
          <a:xfrm>
            <a:off x="3803650" y="609600"/>
            <a:ext cx="5111750" cy="5334000"/>
          </a:xfrm>
        </p:spPr>
        <p:txBody>
          <a:bodyPr/>
          <a:lstStyle>
            <a:lvl1pPr>
              <a:defRPr sz="2800">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4" name="Text Placeholder 3"/>
          <p:cNvSpPr>
            <a:spLocks noGrp="1"/>
          </p:cNvSpPr>
          <p:nvPr>
            <p:ph type="body" sz="half" idx="2"/>
          </p:nvPr>
        </p:nvSpPr>
        <p:spPr>
          <a:xfrm>
            <a:off x="228600" y="1435101"/>
            <a:ext cx="3008313" cy="3822699"/>
          </a:xfrm>
        </p:spPr>
        <p:txBody>
          <a:bodyPr/>
          <a:lstStyle>
            <a:lvl1pPr marL="0" indent="0">
              <a:buNone/>
              <a:defRPr sz="1400">
                <a:solidFill>
                  <a:schemeClr val="tx1">
                    <a:lumMod val="75000"/>
                    <a:lumOff val="2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lvl1pPr>
              <a:defRPr>
                <a:solidFill>
                  <a:schemeClr val="bg1"/>
                </a:solidFill>
              </a:defRPr>
            </a:lvl1pPr>
          </a:lstStyle>
          <a:p>
            <a:fld id="{A258050E-B668-4FA7-85AD-C750C80A6E9B}" type="datetimeFigureOut">
              <a:rPr lang="en-US" smtClean="0"/>
              <a:pPr/>
              <a:t>07/11/17</a:t>
            </a:fld>
            <a:endParaRPr lang="en-US" dirty="0"/>
          </a:p>
        </p:txBody>
      </p:sp>
      <p:sp>
        <p:nvSpPr>
          <p:cNvPr id="6" name="Footer Placeholder 5"/>
          <p:cNvSpPr>
            <a:spLocks noGrp="1"/>
          </p:cNvSpPr>
          <p:nvPr>
            <p:ph type="ftr" sz="quarter" idx="11"/>
          </p:nvPr>
        </p:nvSpPr>
        <p:spPr/>
        <p:txBody>
          <a:bodyPr/>
          <a:lstStyle>
            <a:lvl1pPr>
              <a:defRPr>
                <a:solidFill>
                  <a:schemeClr val="bg1"/>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240D5ECE-8B49-45CD-BE81-EF81920D1969}" type="slidenum">
              <a:rPr lang="en-US" smtClean="0"/>
              <a:pPr/>
              <a:t>‹#›</a:t>
            </a:fld>
            <a:endParaRPr lang="en-US" dirty="0"/>
          </a:p>
        </p:txBody>
      </p:sp>
    </p:spTree>
  </p:cSld>
  <p:clrMapOvr>
    <a:masterClrMapping/>
  </p:clrMapOvr>
  <p:timing>
    <p:tnLst>
      <p:par>
        <p:cTn xmlns:p14="http://schemas.microsoft.com/office/powerpoint/2010/main" id="1" dur="indefinite" restart="never" nodeType="tmRoot"/>
      </p:par>
    </p:tnLst>
  </p:timing>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5"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15" cstate="print"/>
          <a:srcRect l="2599" r="5874" b="5262"/>
          <a:stretch/>
        </p:blipFill>
        <p:spPr>
          <a:xfrm>
            <a:off x="3530" y="5867400"/>
            <a:ext cx="9144000" cy="1053694"/>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58050E-B668-4FA7-85AD-C750C80A6E9B}" type="datetimeFigureOut">
              <a:rPr lang="en-US" smtClean="0"/>
              <a:pPr/>
              <a:t>07/11/17</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0D5ECE-8B49-45CD-BE81-EF81920D1969}" type="slidenum">
              <a:rPr lang="en-US" smtClean="0"/>
              <a:pPr/>
              <a:t>‹#›</a:t>
            </a:fld>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61" r:id="rId4"/>
    <p:sldLayoutId id="2147483652" r:id="rId5"/>
    <p:sldLayoutId id="2147483654" r:id="rId6"/>
    <p:sldLayoutId id="2147483655" r:id="rId7"/>
    <p:sldLayoutId id="2147483660" r:id="rId8"/>
    <p:sldLayoutId id="2147483656" r:id="rId9"/>
    <p:sldLayoutId id="2147483676" r:id="rId10"/>
    <p:sldLayoutId id="2147483657" r:id="rId11"/>
    <p:sldLayoutId id="2147483658" r:id="rId12"/>
    <p:sldLayoutId id="2147483659" r:id="rId13"/>
  </p:sldLayoutIdLst>
  <p:timing>
    <p:tnLst>
      <p:par>
        <p:cTn xmlns:p14="http://schemas.microsoft.com/office/powerpoint/2010/mai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gif"/><Relationship Id="rId3" Type="http://schemas.openxmlformats.org/officeDocument/2006/relationships/image" Target="../media/image20.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21.jpe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3" Type="http://schemas.openxmlformats.org/officeDocument/2006/relationships/image" Target="../media/image22.jpeg"/><Relationship Id="rId4" Type="http://schemas.openxmlformats.org/officeDocument/2006/relationships/image" Target="../media/image23.jpe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3" Type="http://schemas.openxmlformats.org/officeDocument/2006/relationships/image" Target="../media/image24.jpeg"/><Relationship Id="rId4" Type="http://schemas.openxmlformats.org/officeDocument/2006/relationships/image" Target="../media/image25.jpe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6.jpeg"/></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27.jpeg"/><Relationship Id="rId5" Type="http://schemas.openxmlformats.org/officeDocument/2006/relationships/image" Target="../media/image28.jpeg"/><Relationship Id="rId6" Type="http://schemas.openxmlformats.org/officeDocument/2006/relationships/image" Target="../media/image29.jpe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4"/>
          </p:nvPr>
        </p:nvSpPr>
        <p:spPr>
          <a:xfrm>
            <a:off x="3733800" y="1316420"/>
            <a:ext cx="4953000" cy="1416269"/>
          </a:xfrm>
        </p:spPr>
        <p:txBody>
          <a:bodyPr>
            <a:normAutofit/>
          </a:bodyPr>
          <a:lstStyle/>
          <a:p>
            <a:endParaRPr lang="en-US" dirty="0" smtClean="0"/>
          </a:p>
        </p:txBody>
      </p:sp>
      <p:sp>
        <p:nvSpPr>
          <p:cNvPr id="5" name="Title 4"/>
          <p:cNvSpPr>
            <a:spLocks noGrp="1"/>
          </p:cNvSpPr>
          <p:nvPr>
            <p:ph type="title"/>
          </p:nvPr>
        </p:nvSpPr>
        <p:spPr>
          <a:xfrm>
            <a:off x="228600" y="3048000"/>
            <a:ext cx="7239000" cy="1828800"/>
          </a:xfrm>
        </p:spPr>
        <p:txBody>
          <a:bodyPr>
            <a:normAutofit/>
          </a:bodyPr>
          <a:lstStyle/>
          <a:p>
            <a:pPr algn="l"/>
            <a:r>
              <a:rPr lang="en-US" b="0" dirty="0" err="1" smtClean="0">
                <a:solidFill>
                  <a:srgbClr val="7BCF27"/>
                </a:solidFill>
                <a:latin typeface="Calibri" pitchFamily="34" charset="0"/>
              </a:rPr>
              <a:t>Doğu</a:t>
            </a:r>
            <a:r>
              <a:rPr lang="en-US" b="0" dirty="0" smtClean="0">
                <a:solidFill>
                  <a:srgbClr val="7BCF27"/>
                </a:solidFill>
                <a:latin typeface="Calibri" pitchFamily="34" charset="0"/>
              </a:rPr>
              <a:t> </a:t>
            </a:r>
            <a:r>
              <a:rPr lang="en-US" b="0" dirty="0" err="1" smtClean="0">
                <a:solidFill>
                  <a:srgbClr val="7BCF27"/>
                </a:solidFill>
                <a:latin typeface="Calibri" pitchFamily="34" charset="0"/>
              </a:rPr>
              <a:t>Karadeniz</a:t>
            </a:r>
            <a:r>
              <a:rPr lang="en-US" b="0" dirty="0" smtClean="0">
                <a:solidFill>
                  <a:srgbClr val="7BCF27"/>
                </a:solidFill>
                <a:latin typeface="Calibri" pitchFamily="34" charset="0"/>
              </a:rPr>
              <a:t> </a:t>
            </a:r>
            <a:r>
              <a:rPr lang="en-US" b="0" dirty="0" err="1" smtClean="0">
                <a:solidFill>
                  <a:srgbClr val="7BCF27"/>
                </a:solidFill>
                <a:latin typeface="Calibri" pitchFamily="34" charset="0"/>
              </a:rPr>
              <a:t>Turu</a:t>
            </a:r>
            <a:r>
              <a:rPr lang="en-US" b="0" dirty="0" smtClean="0">
                <a:solidFill>
                  <a:srgbClr val="7BCF27"/>
                </a:solidFill>
                <a:latin typeface="Calibri" pitchFamily="34" charset="0"/>
              </a:rPr>
              <a:t> (5gün 4gece)</a:t>
            </a:r>
            <a:endParaRPr lang="en-US" sz="7200" b="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0"/>
            <a:ext cx="8229600" cy="1143000"/>
          </a:xfrm>
        </p:spPr>
        <p:txBody>
          <a:bodyPr>
            <a:normAutofit/>
          </a:bodyPr>
          <a:lstStyle/>
          <a:p>
            <a:r>
              <a:rPr lang="tr-TR" sz="6600" b="1" dirty="0">
                <a:ln w="19050">
                  <a:solidFill>
                    <a:schemeClr val="tx1"/>
                  </a:solidFill>
                  <a:prstDash val="solid"/>
                </a:ln>
                <a:solidFill>
                  <a:schemeClr val="accent3"/>
                </a:solidFill>
                <a:effectLst>
                  <a:outerShdw blurRad="50000" dist="50800" dir="7500000" algn="tl">
                    <a:srgbClr val="000000">
                      <a:shade val="5000"/>
                      <a:alpha val="35000"/>
                    </a:srgbClr>
                  </a:outerShdw>
                </a:effectLst>
              </a:rPr>
              <a:t>ÖNEMLİ </a:t>
            </a:r>
            <a:r>
              <a:rPr lang="tr-TR" sz="6600" b="1" dirty="0" smtClean="0">
                <a:ln w="19050">
                  <a:solidFill>
                    <a:schemeClr val="tx1"/>
                  </a:solidFill>
                  <a:prstDash val="solid"/>
                </a:ln>
                <a:solidFill>
                  <a:schemeClr val="accent3"/>
                </a:solidFill>
                <a:effectLst>
                  <a:outerShdw blurRad="50000" dist="50800" dir="7500000" algn="tl">
                    <a:srgbClr val="000000">
                      <a:shade val="5000"/>
                      <a:alpha val="35000"/>
                    </a:srgbClr>
                  </a:outerShdw>
                </a:effectLst>
              </a:rPr>
              <a:t>NOTLAR</a:t>
            </a:r>
            <a:endParaRPr lang="tr-TR" sz="6600" b="1" dirty="0">
              <a:ln w="19050">
                <a:solidFill>
                  <a:schemeClr val="tx1"/>
                </a:solidFill>
                <a:prstDash val="solid"/>
              </a:ln>
              <a:solidFill>
                <a:schemeClr val="accent3"/>
              </a:solidFill>
              <a:effectLst>
                <a:outerShdw blurRad="50000" dist="50800" dir="7500000" algn="tl">
                  <a:srgbClr val="000000">
                    <a:shade val="5000"/>
                    <a:alpha val="35000"/>
                  </a:srgbClr>
                </a:outerShdw>
              </a:effectLst>
            </a:endParaRPr>
          </a:p>
        </p:txBody>
      </p:sp>
      <p:sp>
        <p:nvSpPr>
          <p:cNvPr id="7" name="Content Placeholder 6"/>
          <p:cNvSpPr>
            <a:spLocks noGrp="1"/>
          </p:cNvSpPr>
          <p:nvPr>
            <p:ph idx="1"/>
          </p:nvPr>
        </p:nvSpPr>
        <p:spPr>
          <a:xfrm>
            <a:off x="0" y="1143000"/>
            <a:ext cx="9144000" cy="4953000"/>
          </a:xfrm>
        </p:spPr>
        <p:txBody>
          <a:bodyPr>
            <a:normAutofit fontScale="92500" lnSpcReduction="20000"/>
          </a:bodyPr>
          <a:lstStyle/>
          <a:p>
            <a:pPr marL="0" indent="0">
              <a:buNone/>
            </a:pPr>
            <a:r>
              <a:rPr lang="tr-TR" b="1" dirty="0" smtClean="0"/>
              <a:t>Bu Tur </a:t>
            </a:r>
            <a:r>
              <a:rPr lang="tr-TR" b="1" dirty="0"/>
              <a:t>İçin Gerekli Kişisel Malzemeler:</a:t>
            </a:r>
            <a:r>
              <a:rPr lang="tr-TR" dirty="0"/>
              <a:t> </a:t>
            </a:r>
            <a:endParaRPr lang="tr-TR" dirty="0" smtClean="0"/>
          </a:p>
          <a:p>
            <a:r>
              <a:rPr lang="tr-TR" dirty="0" smtClean="0"/>
              <a:t>Spor </a:t>
            </a:r>
            <a:r>
              <a:rPr lang="tr-TR" dirty="0"/>
              <a:t>ayakkabı, </a:t>
            </a:r>
            <a:endParaRPr lang="tr-TR" dirty="0" smtClean="0"/>
          </a:p>
          <a:p>
            <a:r>
              <a:rPr lang="tr-TR" dirty="0"/>
              <a:t>Y</a:t>
            </a:r>
            <a:r>
              <a:rPr lang="tr-TR" dirty="0" smtClean="0"/>
              <a:t>ürüyüş </a:t>
            </a:r>
            <a:r>
              <a:rPr lang="tr-TR" dirty="0"/>
              <a:t>ayakkabısı, </a:t>
            </a:r>
            <a:endParaRPr lang="tr-TR" dirty="0" smtClean="0"/>
          </a:p>
          <a:p>
            <a:r>
              <a:rPr lang="tr-TR" dirty="0" smtClean="0"/>
              <a:t>Hırka </a:t>
            </a:r>
            <a:r>
              <a:rPr lang="tr-TR" dirty="0"/>
              <a:t>ya da kazak, </a:t>
            </a:r>
            <a:endParaRPr lang="tr-TR" dirty="0" smtClean="0"/>
          </a:p>
          <a:p>
            <a:r>
              <a:rPr lang="tr-TR" dirty="0" smtClean="0"/>
              <a:t>Bol </a:t>
            </a:r>
            <a:r>
              <a:rPr lang="tr-TR" dirty="0"/>
              <a:t>miktarda çorap, </a:t>
            </a:r>
            <a:endParaRPr lang="tr-TR" dirty="0" smtClean="0"/>
          </a:p>
          <a:p>
            <a:r>
              <a:rPr lang="tr-TR" dirty="0" smtClean="0"/>
              <a:t>Fotoğraf </a:t>
            </a:r>
            <a:r>
              <a:rPr lang="tr-TR" dirty="0"/>
              <a:t>makinesi, </a:t>
            </a:r>
            <a:endParaRPr lang="tr-TR" dirty="0" smtClean="0"/>
          </a:p>
          <a:p>
            <a:r>
              <a:rPr lang="tr-TR" dirty="0" smtClean="0"/>
              <a:t>Mayo</a:t>
            </a:r>
            <a:r>
              <a:rPr lang="tr-TR" dirty="0"/>
              <a:t>, </a:t>
            </a:r>
            <a:endParaRPr lang="tr-TR" dirty="0" smtClean="0"/>
          </a:p>
          <a:p>
            <a:r>
              <a:rPr lang="tr-TR" dirty="0" smtClean="0"/>
              <a:t>Havlu </a:t>
            </a:r>
            <a:r>
              <a:rPr lang="tr-TR" dirty="0"/>
              <a:t>ve terlik, </a:t>
            </a:r>
            <a:endParaRPr lang="tr-TR" dirty="0" smtClean="0"/>
          </a:p>
          <a:p>
            <a:r>
              <a:rPr lang="tr-TR" dirty="0" smtClean="0"/>
              <a:t>Rahat </a:t>
            </a:r>
            <a:r>
              <a:rPr lang="tr-TR" dirty="0"/>
              <a:t>kıyafetler.</a:t>
            </a:r>
            <a:endParaRPr lang="en-US" dirty="0"/>
          </a:p>
          <a:p>
            <a:pPr marL="0" indent="0">
              <a:buNone/>
            </a:pPr>
            <a:r>
              <a:rPr lang="tr-TR" b="1" dirty="0" smtClean="0"/>
              <a:t>Not: </a:t>
            </a:r>
            <a:r>
              <a:rPr lang="tr-TR" dirty="0" smtClean="0"/>
              <a:t>Karadeniz </a:t>
            </a:r>
            <a:r>
              <a:rPr lang="tr-TR" dirty="0"/>
              <a:t>Yayla </a:t>
            </a:r>
            <a:r>
              <a:rPr lang="tr-TR" dirty="0" smtClean="0"/>
              <a:t>Turları 44 </a:t>
            </a:r>
            <a:r>
              <a:rPr lang="tr-TR" dirty="0"/>
              <a:t>kişilik katılım esas alınarak planlama yapılmış </a:t>
            </a:r>
            <a:r>
              <a:rPr lang="tr-TR" dirty="0" smtClean="0"/>
              <a:t>olup </a:t>
            </a:r>
            <a:r>
              <a:rPr lang="tr-TR" dirty="0" err="1" smtClean="0"/>
              <a:t>lüx</a:t>
            </a:r>
            <a:r>
              <a:rPr lang="tr-TR" dirty="0" smtClean="0"/>
              <a:t> otobüslerle ulaşım </a:t>
            </a:r>
            <a:r>
              <a:rPr lang="tr-TR" dirty="0"/>
              <a:t>sağlanır.</a:t>
            </a:r>
            <a:r>
              <a:rPr lang="en-US" dirty="0"/>
              <a:t> </a:t>
            </a:r>
            <a:endParaRPr lang="tr-TR" dirty="0"/>
          </a:p>
        </p:txBody>
      </p:sp>
    </p:spTree>
    <p:extLst>
      <p:ext uri="{BB962C8B-B14F-4D97-AF65-F5344CB8AC3E}">
        <p14:creationId xmlns:p14="http://schemas.microsoft.com/office/powerpoint/2010/main" val="11754693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rabzon.gif"/>
          <p:cNvPicPr>
            <a:picLocks noChangeAspect="1"/>
          </p:cNvPicPr>
          <p:nvPr/>
        </p:nvPicPr>
        <p:blipFill rotWithShape="1">
          <a:blip r:embed="rId2">
            <a:extLst>
              <a:ext uri="{28A0092B-C50C-407E-A947-70E740481C1C}">
                <a14:useLocalDpi xmlns:a14="http://schemas.microsoft.com/office/drawing/2010/main" val="0"/>
              </a:ext>
            </a:extLst>
          </a:blip>
          <a:srcRect t="25388" b="22831"/>
          <a:stretch/>
        </p:blipFill>
        <p:spPr>
          <a:xfrm>
            <a:off x="14136" y="3886200"/>
            <a:ext cx="9144000" cy="2971799"/>
          </a:xfrm>
          <a:prstGeom prst="rect">
            <a:avLst/>
          </a:prstGeom>
          <a:ln>
            <a:noFill/>
          </a:ln>
          <a:effectLst>
            <a:softEdge rad="112500"/>
          </a:effectLst>
        </p:spPr>
      </p:pic>
      <p:pic>
        <p:nvPicPr>
          <p:cNvPr id="6" name="Picture 5" descr="Ankara.jpg"/>
          <p:cNvPicPr>
            <a:picLocks noChangeAspect="1"/>
          </p:cNvPicPr>
          <p:nvPr/>
        </p:nvPicPr>
        <p:blipFill rotWithShape="1">
          <a:blip r:embed="rId3">
            <a:extLst>
              <a:ext uri="{28A0092B-C50C-407E-A947-70E740481C1C}">
                <a14:useLocalDpi xmlns:a14="http://schemas.microsoft.com/office/drawing/2010/main" val="0"/>
              </a:ext>
            </a:extLst>
          </a:blip>
          <a:srcRect t="35844" b="-1"/>
          <a:stretch/>
        </p:blipFill>
        <p:spPr>
          <a:xfrm>
            <a:off x="0" y="0"/>
            <a:ext cx="9158136" cy="3809999"/>
          </a:xfrm>
          <a:prstGeom prst="rect">
            <a:avLst/>
          </a:prstGeom>
          <a:ln>
            <a:noFill/>
          </a:ln>
          <a:effectLst>
            <a:softEdge rad="112500"/>
          </a:effectLst>
        </p:spPr>
      </p:pic>
      <p:sp>
        <p:nvSpPr>
          <p:cNvPr id="4" name="Title 3"/>
          <p:cNvSpPr>
            <a:spLocks noGrp="1"/>
          </p:cNvSpPr>
          <p:nvPr>
            <p:ph type="title"/>
          </p:nvPr>
        </p:nvSpPr>
        <p:spPr>
          <a:xfrm>
            <a:off x="304800" y="2743200"/>
            <a:ext cx="8686800" cy="1095600"/>
          </a:xfrm>
        </p:spPr>
        <p:txBody>
          <a:bodyPr/>
          <a:lstStyle/>
          <a:p>
            <a:r>
              <a:rPr lang="tr-TR" dirty="0"/>
              <a:t>ANKARA-TRABZON </a:t>
            </a:r>
          </a:p>
        </p:txBody>
      </p:sp>
      <p:sp>
        <p:nvSpPr>
          <p:cNvPr id="5" name="Text Placeholder 4"/>
          <p:cNvSpPr>
            <a:spLocks noGrp="1"/>
          </p:cNvSpPr>
          <p:nvPr>
            <p:ph type="body" idx="1"/>
          </p:nvPr>
        </p:nvSpPr>
        <p:spPr>
          <a:xfrm>
            <a:off x="304800" y="3886200"/>
            <a:ext cx="8694000" cy="1371600"/>
          </a:xfrm>
        </p:spPr>
        <p:txBody>
          <a:bodyPr>
            <a:normAutofit/>
          </a:bodyPr>
          <a:lstStyle/>
          <a:p>
            <a:r>
              <a:rPr lang="tr-TR" dirty="0">
                <a:solidFill>
                  <a:schemeClr val="tx1">
                    <a:alpha val="81000"/>
                  </a:schemeClr>
                </a:solidFill>
              </a:rPr>
              <a:t>Saat </a:t>
            </a:r>
            <a:r>
              <a:rPr lang="tr-TR" dirty="0" smtClean="0">
                <a:solidFill>
                  <a:schemeClr val="tx1">
                    <a:alpha val="81000"/>
                  </a:schemeClr>
                </a:solidFill>
              </a:rPr>
              <a:t>23.00</a:t>
            </a:r>
            <a:r>
              <a:rPr lang="tr-TR" dirty="0">
                <a:solidFill>
                  <a:schemeClr val="tx1">
                    <a:alpha val="81000"/>
                  </a:schemeClr>
                </a:solidFill>
              </a:rPr>
              <a:t>’da Ankara Sıhhiye Atatürk Lisesi önünden hareket.  Gerekli molalar verilerek Trabzon’a </a:t>
            </a:r>
            <a:r>
              <a:rPr lang="tr-TR" dirty="0" smtClean="0">
                <a:solidFill>
                  <a:schemeClr val="tx1">
                    <a:alpha val="81000"/>
                  </a:schemeClr>
                </a:solidFill>
              </a:rPr>
              <a:t>varış 11.00’da.</a:t>
            </a:r>
            <a:endParaRPr lang="en-US" dirty="0">
              <a:solidFill>
                <a:schemeClr val="tx1">
                  <a:alpha val="81000"/>
                </a:schemeClr>
              </a:solidFill>
            </a:endParaRPr>
          </a:p>
        </p:txBody>
      </p:sp>
    </p:spTree>
    <p:extLst>
      <p:ext uri="{BB962C8B-B14F-4D97-AF65-F5344CB8AC3E}">
        <p14:creationId xmlns:p14="http://schemas.microsoft.com/office/powerpoint/2010/main" val="3560733807"/>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4" name="Oval 3"/>
          <p:cNvSpPr/>
          <p:nvPr/>
        </p:nvSpPr>
        <p:spPr>
          <a:xfrm>
            <a:off x="0" y="0"/>
            <a:ext cx="1087306" cy="990600"/>
          </a:xfrm>
          <a:prstGeom prst="ellipse">
            <a:avLst/>
          </a:prstGeom>
          <a:gradFill>
            <a:gsLst>
              <a:gs pos="0">
                <a:srgbClr val="00B0F0"/>
              </a:gs>
              <a:gs pos="50000">
                <a:srgbClr val="399ECB"/>
              </a:gs>
              <a:gs pos="100000">
                <a:srgbClr val="0077D0"/>
              </a:gs>
            </a:gsLst>
            <a:path path="circle">
              <a:fillToRect l="50000" t="50000" r="50000" b="50000"/>
            </a:path>
          </a:gradFill>
          <a:ln w="82550">
            <a:noFill/>
          </a:ln>
          <a:effectLst>
            <a:outerShdw blurRad="1270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prstClr val="white"/>
                </a:solidFill>
              </a:rPr>
              <a:t>             </a:t>
            </a:r>
            <a:endParaRPr lang="en-US" dirty="0">
              <a:solidFill>
                <a:prstClr val="white"/>
              </a:solidFill>
            </a:endParaRPr>
          </a:p>
        </p:txBody>
      </p:sp>
      <p:sp>
        <p:nvSpPr>
          <p:cNvPr id="8" name="Oval 7"/>
          <p:cNvSpPr/>
          <p:nvPr/>
        </p:nvSpPr>
        <p:spPr>
          <a:xfrm>
            <a:off x="229958" y="83355"/>
            <a:ext cx="836842" cy="602445"/>
          </a:xfrm>
          <a:prstGeom prst="ellipse">
            <a:avLst/>
          </a:prstGeom>
          <a:gradFill flip="none" rotWithShape="1">
            <a:gsLst>
              <a:gs pos="63000">
                <a:schemeClr val="bg1">
                  <a:alpha val="7000"/>
                </a:schemeClr>
              </a:gs>
              <a:gs pos="72000">
                <a:schemeClr val="bg1">
                  <a:alpha val="15000"/>
                </a:schemeClr>
              </a:gs>
              <a:gs pos="91000">
                <a:schemeClr val="bg1">
                  <a:alpha val="28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prstClr val="white"/>
                </a:solidFill>
              </a:rPr>
              <a:t>       </a:t>
            </a:r>
            <a:endParaRPr lang="en-US" dirty="0">
              <a:solidFill>
                <a:prstClr val="white"/>
              </a:solidFill>
            </a:endParaRPr>
          </a:p>
        </p:txBody>
      </p:sp>
      <p:sp>
        <p:nvSpPr>
          <p:cNvPr id="17" name="TextBox 16"/>
          <p:cNvSpPr txBox="1"/>
          <p:nvPr/>
        </p:nvSpPr>
        <p:spPr>
          <a:xfrm>
            <a:off x="152400" y="-256639"/>
            <a:ext cx="609600" cy="1323439"/>
          </a:xfrm>
          <a:prstGeom prst="rect">
            <a:avLst/>
          </a:prstGeom>
          <a:noFill/>
        </p:spPr>
        <p:txBody>
          <a:bodyPr wrap="square" rtlCol="0">
            <a:spAutoFit/>
          </a:bodyPr>
          <a:lstStyle/>
          <a:p>
            <a:r>
              <a:rPr lang="en-US" sz="8000" b="1" dirty="0">
                <a:solidFill>
                  <a:srgbClr val="2A7A9E">
                    <a:alpha val="40000"/>
                  </a:srgbClr>
                </a:solidFill>
                <a:cs typeface="Arial" pitchFamily="34" charset="0"/>
              </a:rPr>
              <a:t>1</a:t>
            </a:r>
            <a:endParaRPr lang="en-US" b="1" dirty="0">
              <a:solidFill>
                <a:srgbClr val="2A7A9E">
                  <a:alpha val="40000"/>
                </a:srgbClr>
              </a:solidFill>
              <a:cs typeface="Arial" pitchFamily="34" charset="0"/>
            </a:endParaRPr>
          </a:p>
        </p:txBody>
      </p:sp>
      <p:sp>
        <p:nvSpPr>
          <p:cNvPr id="12" name="Text Placeholder 2"/>
          <p:cNvSpPr>
            <a:spLocks noGrp="1"/>
          </p:cNvSpPr>
          <p:nvPr>
            <p:ph type="body" idx="1"/>
          </p:nvPr>
        </p:nvSpPr>
        <p:spPr>
          <a:xfrm>
            <a:off x="897646" y="838200"/>
            <a:ext cx="8229601" cy="1143000"/>
          </a:xfrm>
        </p:spPr>
        <p:txBody>
          <a:bodyPr>
            <a:normAutofit/>
          </a:bodyPr>
          <a:lstStyle/>
          <a:p>
            <a:r>
              <a:rPr lang="tr-TR" sz="2000" dirty="0"/>
              <a:t>Altındere Milli Parkı sınırları içerisinde bulunan Sümela Manastırı’na hareket. Muhteşem manzaraya sahip Manastırın gezilmesinin ardından öğle yemeği molası</a:t>
            </a:r>
            <a:r>
              <a:rPr lang="tr-TR" sz="2000" dirty="0" smtClean="0"/>
              <a:t>. 11.15-13.00</a:t>
            </a:r>
            <a:r>
              <a:rPr lang="en-US" sz="2000" dirty="0" smtClean="0"/>
              <a:t> </a:t>
            </a:r>
            <a:endParaRPr lang="tr-TR" sz="2000" dirty="0"/>
          </a:p>
        </p:txBody>
      </p:sp>
      <p:sp>
        <p:nvSpPr>
          <p:cNvPr id="16" name="Title 8"/>
          <p:cNvSpPr txBox="1">
            <a:spLocks/>
          </p:cNvSpPr>
          <p:nvPr/>
        </p:nvSpPr>
        <p:spPr>
          <a:xfrm>
            <a:off x="1066800" y="0"/>
            <a:ext cx="8077200" cy="762000"/>
          </a:xfrm>
          <a:prstGeom prst="rect">
            <a:avLst/>
          </a:prstGeom>
        </p:spPr>
        <p:txBody>
          <a:bodyPr vert="horz" lIns="91440" tIns="45720" rIns="91440" bIns="45720" rtlCol="0" anchor="ctr">
            <a:noAutofit/>
          </a:bodyPr>
          <a:lstStyle>
            <a:lvl1pPr algn="l" defTabSz="914400" rtl="0" eaLnBrk="1" latinLnBrk="0" hangingPunct="1">
              <a:spcBef>
                <a:spcPct val="0"/>
              </a:spcBef>
              <a:buNone/>
              <a:defRPr sz="3000" b="1" kern="1200" cap="all">
                <a:solidFill>
                  <a:schemeClr val="tx1"/>
                </a:solidFill>
                <a:latin typeface="+mj-lt"/>
                <a:ea typeface="+mj-ea"/>
                <a:cs typeface="+mj-cs"/>
              </a:defRPr>
            </a:lvl1pPr>
          </a:lstStyle>
          <a:p>
            <a:pPr>
              <a:spcBef>
                <a:spcPts val="0"/>
              </a:spcBef>
            </a:pPr>
            <a:r>
              <a:rPr lang="en-US" sz="2400" cap="none" dirty="0" smtClean="0">
                <a:solidFill>
                  <a:prstClr val="black">
                    <a:lumMod val="85000"/>
                    <a:lumOff val="15000"/>
                  </a:prstClr>
                </a:solidFill>
                <a:ea typeface="+mn-ea"/>
                <a:cs typeface="+mn-cs"/>
              </a:rPr>
              <a:t>TRABZON - </a:t>
            </a:r>
            <a:r>
              <a:rPr lang="en-US" sz="2400" cap="none" dirty="0" smtClean="0">
                <a:solidFill>
                  <a:srgbClr val="FF0000"/>
                </a:solidFill>
                <a:ea typeface="+mn-ea"/>
                <a:cs typeface="+mn-cs"/>
              </a:rPr>
              <a:t>SUMELA MANASTIRI</a:t>
            </a:r>
            <a:r>
              <a:rPr lang="en-US" sz="2400" cap="none" dirty="0" smtClean="0">
                <a:solidFill>
                  <a:prstClr val="black">
                    <a:lumMod val="85000"/>
                    <a:lumOff val="15000"/>
                  </a:prstClr>
                </a:solidFill>
                <a:ea typeface="+mn-ea"/>
                <a:cs typeface="+mn-cs"/>
              </a:rPr>
              <a:t> - ZİGANA - MAÇKA</a:t>
            </a:r>
            <a:endParaRPr lang="en-US" sz="2400" b="0" cap="none" dirty="0">
              <a:solidFill>
                <a:prstClr val="black">
                  <a:lumMod val="50000"/>
                  <a:lumOff val="50000"/>
                </a:prstClr>
              </a:solidFill>
              <a:ea typeface="+mn-ea"/>
              <a:cs typeface="+mn-cs"/>
            </a:endParaRPr>
          </a:p>
        </p:txBody>
      </p:sp>
      <p:pic>
        <p:nvPicPr>
          <p:cNvPr id="2" name="Picture 1" descr="1.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981200"/>
            <a:ext cx="9144000" cy="4191000"/>
          </a:xfrm>
          <a:prstGeom prst="rect">
            <a:avLst/>
          </a:prstGeom>
          <a:ln>
            <a:noFill/>
          </a:ln>
          <a:effectLst>
            <a:softEdge rad="112500"/>
          </a:effectLst>
        </p:spPr>
      </p:pic>
    </p:spTree>
  </p:cSld>
  <p:clrMapOvr>
    <a:masterClrMapping/>
  </p:clrMapOvr>
  <mc:AlternateContent xmlns:mc="http://schemas.openxmlformats.org/markup-compatibility/2006" xmlns:p14="http://schemas.microsoft.com/office/powerpoint/2010/main">
    <mc:Choice Requires="p14">
      <p:transition spd="slow" p14:dur="17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val 3"/>
          <p:cNvSpPr/>
          <p:nvPr/>
        </p:nvSpPr>
        <p:spPr>
          <a:xfrm>
            <a:off x="0" y="0"/>
            <a:ext cx="1087306" cy="990600"/>
          </a:xfrm>
          <a:prstGeom prst="ellipse">
            <a:avLst/>
          </a:prstGeom>
          <a:gradFill>
            <a:gsLst>
              <a:gs pos="0">
                <a:srgbClr val="00B0F0"/>
              </a:gs>
              <a:gs pos="50000">
                <a:srgbClr val="399ECB"/>
              </a:gs>
              <a:gs pos="100000">
                <a:srgbClr val="0077D0"/>
              </a:gs>
            </a:gsLst>
            <a:path path="circle">
              <a:fillToRect l="50000" t="50000" r="50000" b="50000"/>
            </a:path>
          </a:gradFill>
          <a:ln w="82550">
            <a:noFill/>
          </a:ln>
          <a:effectLst>
            <a:outerShdw blurRad="1270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prstClr val="white"/>
                </a:solidFill>
              </a:rPr>
              <a:t>             </a:t>
            </a:r>
            <a:endParaRPr lang="en-US" dirty="0">
              <a:solidFill>
                <a:prstClr val="white"/>
              </a:solidFill>
            </a:endParaRPr>
          </a:p>
        </p:txBody>
      </p:sp>
      <p:sp>
        <p:nvSpPr>
          <p:cNvPr id="8" name="Oval 7"/>
          <p:cNvSpPr/>
          <p:nvPr/>
        </p:nvSpPr>
        <p:spPr>
          <a:xfrm>
            <a:off x="229958" y="83355"/>
            <a:ext cx="836842" cy="602445"/>
          </a:xfrm>
          <a:prstGeom prst="ellipse">
            <a:avLst/>
          </a:prstGeom>
          <a:gradFill flip="none" rotWithShape="1">
            <a:gsLst>
              <a:gs pos="63000">
                <a:schemeClr val="bg1">
                  <a:alpha val="7000"/>
                </a:schemeClr>
              </a:gs>
              <a:gs pos="72000">
                <a:schemeClr val="bg1">
                  <a:alpha val="15000"/>
                </a:schemeClr>
              </a:gs>
              <a:gs pos="91000">
                <a:schemeClr val="bg1">
                  <a:alpha val="28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prstClr val="white"/>
                </a:solidFill>
              </a:rPr>
              <a:t>       </a:t>
            </a:r>
            <a:endParaRPr lang="en-US" dirty="0">
              <a:solidFill>
                <a:prstClr val="white"/>
              </a:solidFill>
            </a:endParaRPr>
          </a:p>
        </p:txBody>
      </p:sp>
      <p:sp>
        <p:nvSpPr>
          <p:cNvPr id="17" name="TextBox 16"/>
          <p:cNvSpPr txBox="1"/>
          <p:nvPr/>
        </p:nvSpPr>
        <p:spPr>
          <a:xfrm>
            <a:off x="152400" y="-256639"/>
            <a:ext cx="609600" cy="1323439"/>
          </a:xfrm>
          <a:prstGeom prst="rect">
            <a:avLst/>
          </a:prstGeom>
          <a:noFill/>
        </p:spPr>
        <p:txBody>
          <a:bodyPr wrap="square" rtlCol="0">
            <a:spAutoFit/>
          </a:bodyPr>
          <a:lstStyle/>
          <a:p>
            <a:r>
              <a:rPr lang="en-US" sz="8000" b="1" dirty="0">
                <a:solidFill>
                  <a:srgbClr val="2A7A9E">
                    <a:alpha val="40000"/>
                  </a:srgbClr>
                </a:solidFill>
                <a:cs typeface="Arial" pitchFamily="34" charset="0"/>
              </a:rPr>
              <a:t>1</a:t>
            </a:r>
            <a:endParaRPr lang="en-US" b="1" dirty="0">
              <a:solidFill>
                <a:srgbClr val="2A7A9E">
                  <a:alpha val="40000"/>
                </a:srgbClr>
              </a:solidFill>
              <a:cs typeface="Arial" pitchFamily="34" charset="0"/>
            </a:endParaRPr>
          </a:p>
        </p:txBody>
      </p:sp>
      <p:sp>
        <p:nvSpPr>
          <p:cNvPr id="12" name="Text Placeholder 2"/>
          <p:cNvSpPr>
            <a:spLocks noGrp="1"/>
          </p:cNvSpPr>
          <p:nvPr>
            <p:ph type="body" idx="1"/>
          </p:nvPr>
        </p:nvSpPr>
        <p:spPr>
          <a:xfrm>
            <a:off x="897646" y="838200"/>
            <a:ext cx="8229601" cy="838200"/>
          </a:xfrm>
        </p:spPr>
        <p:txBody>
          <a:bodyPr>
            <a:normAutofit/>
          </a:bodyPr>
          <a:lstStyle/>
          <a:p>
            <a:r>
              <a:rPr lang="tr-TR" sz="2000" dirty="0"/>
              <a:t>Zigana Dağına hareket. Tarihi İpekyolu güzergahı olan Zigana Dağının ve </a:t>
            </a:r>
            <a:r>
              <a:rPr lang="tr-TR" sz="2000" dirty="0" err="1" smtClean="0"/>
              <a:t>Hamsiköy’ün</a:t>
            </a:r>
            <a:r>
              <a:rPr lang="tr-TR" sz="2000" dirty="0" smtClean="0"/>
              <a:t> görülmesi. 13.30-15.00</a:t>
            </a:r>
            <a:r>
              <a:rPr lang="en-US" sz="2000" dirty="0" smtClean="0"/>
              <a:t> </a:t>
            </a:r>
            <a:endParaRPr lang="tr-TR" sz="2000" dirty="0"/>
          </a:p>
        </p:txBody>
      </p:sp>
      <p:sp>
        <p:nvSpPr>
          <p:cNvPr id="9" name="Title 8"/>
          <p:cNvSpPr txBox="1">
            <a:spLocks/>
          </p:cNvSpPr>
          <p:nvPr/>
        </p:nvSpPr>
        <p:spPr>
          <a:xfrm>
            <a:off x="1066800" y="0"/>
            <a:ext cx="8077200" cy="762000"/>
          </a:xfrm>
          <a:prstGeom prst="rect">
            <a:avLst/>
          </a:prstGeom>
        </p:spPr>
        <p:txBody>
          <a:bodyPr vert="horz" lIns="91440" tIns="45720" rIns="91440" bIns="45720" rtlCol="0" anchor="ctr">
            <a:noAutofit/>
          </a:bodyPr>
          <a:lstStyle>
            <a:lvl1pPr algn="l" defTabSz="914400" rtl="0" eaLnBrk="1" latinLnBrk="0" hangingPunct="1">
              <a:spcBef>
                <a:spcPct val="0"/>
              </a:spcBef>
              <a:buNone/>
              <a:defRPr sz="3000" b="1" kern="1200" cap="all">
                <a:solidFill>
                  <a:schemeClr val="tx1"/>
                </a:solidFill>
                <a:latin typeface="+mj-lt"/>
                <a:ea typeface="+mj-ea"/>
                <a:cs typeface="+mj-cs"/>
              </a:defRPr>
            </a:lvl1pPr>
          </a:lstStyle>
          <a:p>
            <a:pPr>
              <a:spcBef>
                <a:spcPts val="0"/>
              </a:spcBef>
            </a:pPr>
            <a:r>
              <a:rPr lang="en-US" sz="2400" cap="none" dirty="0" smtClean="0">
                <a:solidFill>
                  <a:prstClr val="black">
                    <a:lumMod val="85000"/>
                    <a:lumOff val="15000"/>
                  </a:prstClr>
                </a:solidFill>
                <a:ea typeface="+mn-ea"/>
                <a:cs typeface="+mn-cs"/>
              </a:rPr>
              <a:t>TRABZON - SUMELA MANASTIRI - </a:t>
            </a:r>
            <a:r>
              <a:rPr lang="en-US" sz="2400" cap="none" dirty="0" smtClean="0">
                <a:solidFill>
                  <a:srgbClr val="FF0000"/>
                </a:solidFill>
                <a:ea typeface="+mn-ea"/>
                <a:cs typeface="+mn-cs"/>
              </a:rPr>
              <a:t>ZİGANA</a:t>
            </a:r>
            <a:r>
              <a:rPr lang="en-US" sz="2400" cap="none" dirty="0" smtClean="0">
                <a:solidFill>
                  <a:prstClr val="black">
                    <a:lumMod val="85000"/>
                    <a:lumOff val="15000"/>
                  </a:prstClr>
                </a:solidFill>
                <a:ea typeface="+mn-ea"/>
                <a:cs typeface="+mn-cs"/>
              </a:rPr>
              <a:t> - MAÇKA</a:t>
            </a:r>
            <a:endParaRPr lang="en-US" sz="2400" b="0" cap="none" dirty="0">
              <a:solidFill>
                <a:prstClr val="black">
                  <a:lumMod val="50000"/>
                  <a:lumOff val="50000"/>
                </a:prstClr>
              </a:solidFill>
              <a:ea typeface="+mn-ea"/>
              <a:cs typeface="+mn-cs"/>
            </a:endParaRPr>
          </a:p>
        </p:txBody>
      </p:sp>
      <p:pic>
        <p:nvPicPr>
          <p:cNvPr id="2" name="Picture 1" descr="11.jpg"/>
          <p:cNvPicPr>
            <a:picLocks noChangeAspect="1"/>
          </p:cNvPicPr>
          <p:nvPr/>
        </p:nvPicPr>
        <p:blipFill rotWithShape="1">
          <a:blip r:embed="rId3">
            <a:extLst>
              <a:ext uri="{28A0092B-C50C-407E-A947-70E740481C1C}">
                <a14:useLocalDpi xmlns:a14="http://schemas.microsoft.com/office/drawing/2010/main" val="0"/>
              </a:ext>
            </a:extLst>
          </a:blip>
          <a:srcRect l="13132"/>
          <a:stretch/>
        </p:blipFill>
        <p:spPr>
          <a:xfrm>
            <a:off x="76200" y="2209800"/>
            <a:ext cx="4444181" cy="3962400"/>
          </a:xfrm>
          <a:prstGeom prst="rect">
            <a:avLst/>
          </a:prstGeom>
          <a:ln>
            <a:noFill/>
          </a:ln>
          <a:effectLst>
            <a:softEdge rad="112500"/>
          </a:effectLst>
        </p:spPr>
      </p:pic>
      <p:pic>
        <p:nvPicPr>
          <p:cNvPr id="3" name="Picture 2" descr="111.jpg"/>
          <p:cNvPicPr>
            <a:picLocks noChangeAspect="1"/>
          </p:cNvPicPr>
          <p:nvPr/>
        </p:nvPicPr>
        <p:blipFill rotWithShape="1">
          <a:blip r:embed="rId4">
            <a:extLst>
              <a:ext uri="{28A0092B-C50C-407E-A947-70E740481C1C}">
                <a14:useLocalDpi xmlns:a14="http://schemas.microsoft.com/office/drawing/2010/main" val="0"/>
              </a:ext>
            </a:extLst>
          </a:blip>
          <a:srcRect l="9876" b="14846"/>
          <a:stretch/>
        </p:blipFill>
        <p:spPr>
          <a:xfrm>
            <a:off x="4572000" y="2209800"/>
            <a:ext cx="4538307" cy="3962399"/>
          </a:xfrm>
          <a:prstGeom prst="rect">
            <a:avLst/>
          </a:prstGeom>
          <a:ln>
            <a:noFill/>
          </a:ln>
          <a:effectLst>
            <a:softEdge rad="112500"/>
          </a:effectLst>
        </p:spPr>
      </p:pic>
    </p:spTree>
    <p:extLst>
      <p:ext uri="{BB962C8B-B14F-4D97-AF65-F5344CB8AC3E}">
        <p14:creationId xmlns:p14="http://schemas.microsoft.com/office/powerpoint/2010/main" val="2004230953"/>
      </p:ext>
    </p:extLst>
  </p:cSld>
  <p:clrMapOvr>
    <a:masterClrMapping/>
  </p:clrMapOvr>
  <mc:AlternateContent xmlns:mc="http://schemas.openxmlformats.org/markup-compatibility/2006" xmlns:p14="http://schemas.microsoft.com/office/powerpoint/2010/main">
    <mc:Choice Requires="p14">
      <p:transition spd="slow" p14:dur="17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val 3"/>
          <p:cNvSpPr/>
          <p:nvPr/>
        </p:nvSpPr>
        <p:spPr>
          <a:xfrm>
            <a:off x="0" y="0"/>
            <a:ext cx="1087306" cy="990600"/>
          </a:xfrm>
          <a:prstGeom prst="ellipse">
            <a:avLst/>
          </a:prstGeom>
          <a:gradFill>
            <a:gsLst>
              <a:gs pos="0">
                <a:srgbClr val="00B0F0"/>
              </a:gs>
              <a:gs pos="50000">
                <a:srgbClr val="399ECB"/>
              </a:gs>
              <a:gs pos="100000">
                <a:srgbClr val="0077D0"/>
              </a:gs>
            </a:gsLst>
            <a:path path="circle">
              <a:fillToRect l="50000" t="50000" r="50000" b="50000"/>
            </a:path>
          </a:gradFill>
          <a:ln w="82550">
            <a:noFill/>
          </a:ln>
          <a:effectLst>
            <a:outerShdw blurRad="1270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prstClr val="white"/>
                </a:solidFill>
              </a:rPr>
              <a:t>             </a:t>
            </a:r>
            <a:endParaRPr lang="en-US" dirty="0">
              <a:solidFill>
                <a:prstClr val="white"/>
              </a:solidFill>
            </a:endParaRPr>
          </a:p>
        </p:txBody>
      </p:sp>
      <p:sp>
        <p:nvSpPr>
          <p:cNvPr id="8" name="Oval 7"/>
          <p:cNvSpPr/>
          <p:nvPr/>
        </p:nvSpPr>
        <p:spPr>
          <a:xfrm>
            <a:off x="229958" y="83355"/>
            <a:ext cx="836842" cy="602445"/>
          </a:xfrm>
          <a:prstGeom prst="ellipse">
            <a:avLst/>
          </a:prstGeom>
          <a:gradFill flip="none" rotWithShape="1">
            <a:gsLst>
              <a:gs pos="63000">
                <a:schemeClr val="bg1">
                  <a:alpha val="7000"/>
                </a:schemeClr>
              </a:gs>
              <a:gs pos="72000">
                <a:schemeClr val="bg1">
                  <a:alpha val="15000"/>
                </a:schemeClr>
              </a:gs>
              <a:gs pos="91000">
                <a:schemeClr val="bg1">
                  <a:alpha val="28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prstClr val="white"/>
                </a:solidFill>
              </a:rPr>
              <a:t>       </a:t>
            </a:r>
            <a:endParaRPr lang="en-US" dirty="0">
              <a:solidFill>
                <a:prstClr val="white"/>
              </a:solidFill>
            </a:endParaRPr>
          </a:p>
        </p:txBody>
      </p:sp>
      <p:sp>
        <p:nvSpPr>
          <p:cNvPr id="17" name="TextBox 16"/>
          <p:cNvSpPr txBox="1"/>
          <p:nvPr/>
        </p:nvSpPr>
        <p:spPr>
          <a:xfrm>
            <a:off x="152400" y="-256639"/>
            <a:ext cx="609600" cy="1323439"/>
          </a:xfrm>
          <a:prstGeom prst="rect">
            <a:avLst/>
          </a:prstGeom>
          <a:noFill/>
        </p:spPr>
        <p:txBody>
          <a:bodyPr wrap="square" rtlCol="0">
            <a:spAutoFit/>
          </a:bodyPr>
          <a:lstStyle/>
          <a:p>
            <a:r>
              <a:rPr lang="en-US" sz="8000" b="1" dirty="0">
                <a:solidFill>
                  <a:srgbClr val="2A7A9E">
                    <a:alpha val="40000"/>
                  </a:srgbClr>
                </a:solidFill>
                <a:cs typeface="Arial" pitchFamily="34" charset="0"/>
              </a:rPr>
              <a:t>1</a:t>
            </a:r>
            <a:endParaRPr lang="en-US" b="1" dirty="0">
              <a:solidFill>
                <a:srgbClr val="2A7A9E">
                  <a:alpha val="40000"/>
                </a:srgbClr>
              </a:solidFill>
              <a:cs typeface="Arial" pitchFamily="34" charset="0"/>
            </a:endParaRPr>
          </a:p>
        </p:txBody>
      </p:sp>
      <p:sp>
        <p:nvSpPr>
          <p:cNvPr id="12" name="Text Placeholder 2"/>
          <p:cNvSpPr>
            <a:spLocks noGrp="1"/>
          </p:cNvSpPr>
          <p:nvPr>
            <p:ph type="body" idx="1"/>
          </p:nvPr>
        </p:nvSpPr>
        <p:spPr>
          <a:xfrm>
            <a:off x="897646" y="838200"/>
            <a:ext cx="8229601" cy="1143000"/>
          </a:xfrm>
        </p:spPr>
        <p:txBody>
          <a:bodyPr>
            <a:normAutofit/>
          </a:bodyPr>
          <a:lstStyle/>
          <a:p>
            <a:pPr lvl="0"/>
            <a:r>
              <a:rPr lang="tr-TR" sz="2000" dirty="0"/>
              <a:t>Bir zamanlar Türkiye’nin en uzun tüneli olan Zigana Dağı tünelinin görülmesi ve iklim değişikliğinin fotoğraflanmasının ardından otelimize hareket</a:t>
            </a:r>
            <a:r>
              <a:rPr lang="tr-TR" sz="2000" dirty="0" smtClean="0"/>
              <a:t>.15.30-17.00 </a:t>
            </a:r>
            <a:endParaRPr lang="en-US" sz="2000" dirty="0">
              <a:effectLst/>
            </a:endParaRPr>
          </a:p>
        </p:txBody>
      </p:sp>
      <p:sp>
        <p:nvSpPr>
          <p:cNvPr id="9" name="Title 8"/>
          <p:cNvSpPr txBox="1">
            <a:spLocks/>
          </p:cNvSpPr>
          <p:nvPr/>
        </p:nvSpPr>
        <p:spPr>
          <a:xfrm>
            <a:off x="1066800" y="0"/>
            <a:ext cx="8077200" cy="762000"/>
          </a:xfrm>
          <a:prstGeom prst="rect">
            <a:avLst/>
          </a:prstGeom>
        </p:spPr>
        <p:txBody>
          <a:bodyPr vert="horz" lIns="91440" tIns="45720" rIns="91440" bIns="45720" rtlCol="0" anchor="ctr">
            <a:noAutofit/>
          </a:bodyPr>
          <a:lstStyle>
            <a:lvl1pPr algn="l" defTabSz="914400" rtl="0" eaLnBrk="1" latinLnBrk="0" hangingPunct="1">
              <a:spcBef>
                <a:spcPct val="0"/>
              </a:spcBef>
              <a:buNone/>
              <a:defRPr sz="3000" b="1" kern="1200" cap="all">
                <a:solidFill>
                  <a:schemeClr val="tx1"/>
                </a:solidFill>
                <a:latin typeface="+mj-lt"/>
                <a:ea typeface="+mj-ea"/>
                <a:cs typeface="+mj-cs"/>
              </a:defRPr>
            </a:lvl1pPr>
          </a:lstStyle>
          <a:p>
            <a:pPr>
              <a:spcBef>
                <a:spcPts val="0"/>
              </a:spcBef>
            </a:pPr>
            <a:r>
              <a:rPr lang="en-US" sz="2400" cap="none" dirty="0" smtClean="0">
                <a:solidFill>
                  <a:prstClr val="black">
                    <a:lumMod val="85000"/>
                    <a:lumOff val="15000"/>
                  </a:prstClr>
                </a:solidFill>
                <a:ea typeface="+mn-ea"/>
                <a:cs typeface="+mn-cs"/>
              </a:rPr>
              <a:t>TRABZON - SUMELA MANASTIRI - </a:t>
            </a:r>
            <a:r>
              <a:rPr lang="en-US" sz="2400" cap="none" dirty="0" smtClean="0">
                <a:solidFill>
                  <a:srgbClr val="FF0000"/>
                </a:solidFill>
                <a:ea typeface="+mn-ea"/>
                <a:cs typeface="+mn-cs"/>
              </a:rPr>
              <a:t>ZİGANA</a:t>
            </a:r>
            <a:r>
              <a:rPr lang="en-US" sz="2400" cap="none" dirty="0" smtClean="0">
                <a:solidFill>
                  <a:prstClr val="black">
                    <a:lumMod val="85000"/>
                    <a:lumOff val="15000"/>
                  </a:prstClr>
                </a:solidFill>
                <a:ea typeface="+mn-ea"/>
                <a:cs typeface="+mn-cs"/>
              </a:rPr>
              <a:t> - MAÇKA</a:t>
            </a:r>
            <a:endParaRPr lang="en-US" sz="2400" b="0" cap="none" dirty="0">
              <a:solidFill>
                <a:prstClr val="black">
                  <a:lumMod val="50000"/>
                  <a:lumOff val="50000"/>
                </a:prstClr>
              </a:solidFill>
              <a:ea typeface="+mn-ea"/>
              <a:cs typeface="+mn-cs"/>
            </a:endParaRPr>
          </a:p>
        </p:txBody>
      </p:sp>
      <p:pic>
        <p:nvPicPr>
          <p:cNvPr id="2" name="Picture 1" descr="tünel1.jpg"/>
          <p:cNvPicPr>
            <a:picLocks noChangeAspect="1"/>
          </p:cNvPicPr>
          <p:nvPr/>
        </p:nvPicPr>
        <p:blipFill rotWithShape="1">
          <a:blip r:embed="rId3">
            <a:extLst>
              <a:ext uri="{28A0092B-C50C-407E-A947-70E740481C1C}">
                <a14:useLocalDpi xmlns:a14="http://schemas.microsoft.com/office/drawing/2010/main" val="0"/>
              </a:ext>
            </a:extLst>
          </a:blip>
          <a:srcRect l="13976" t="17984" r="12264" b="11616"/>
          <a:stretch/>
        </p:blipFill>
        <p:spPr>
          <a:xfrm>
            <a:off x="0" y="2209800"/>
            <a:ext cx="4495800" cy="3581400"/>
          </a:xfrm>
          <a:prstGeom prst="rect">
            <a:avLst/>
          </a:prstGeom>
          <a:ln>
            <a:noFill/>
          </a:ln>
          <a:effectLst>
            <a:softEdge rad="112500"/>
          </a:effectLst>
        </p:spPr>
      </p:pic>
      <p:pic>
        <p:nvPicPr>
          <p:cNvPr id="3" name="Picture 2" descr="tünel2.jpg"/>
          <p:cNvPicPr>
            <a:picLocks noChangeAspect="1"/>
          </p:cNvPicPr>
          <p:nvPr/>
        </p:nvPicPr>
        <p:blipFill rotWithShape="1">
          <a:blip r:embed="rId4">
            <a:extLst>
              <a:ext uri="{28A0092B-C50C-407E-A947-70E740481C1C}">
                <a14:useLocalDpi xmlns:a14="http://schemas.microsoft.com/office/drawing/2010/main" val="0"/>
              </a:ext>
            </a:extLst>
          </a:blip>
          <a:srcRect l="9251" t="16543" r="7678"/>
          <a:stretch/>
        </p:blipFill>
        <p:spPr>
          <a:xfrm>
            <a:off x="4495800" y="2209800"/>
            <a:ext cx="4667255" cy="3581400"/>
          </a:xfrm>
          <a:prstGeom prst="rect">
            <a:avLst/>
          </a:prstGeom>
          <a:ln>
            <a:noFill/>
          </a:ln>
          <a:effectLst>
            <a:softEdge rad="112500"/>
          </a:effectLst>
        </p:spPr>
      </p:pic>
      <p:sp>
        <p:nvSpPr>
          <p:cNvPr id="5" name="Striped Right Arrow 4"/>
          <p:cNvSpPr/>
          <p:nvPr/>
        </p:nvSpPr>
        <p:spPr>
          <a:xfrm rot="16200000">
            <a:off x="1562100" y="5295900"/>
            <a:ext cx="1143000" cy="1066800"/>
          </a:xfrm>
          <a:prstGeom prst="stripedRightArrow">
            <a:avLst>
              <a:gd name="adj1" fmla="val 50000"/>
              <a:gd name="adj2" fmla="val 46376"/>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a:p>
        </p:txBody>
      </p:sp>
      <p:sp>
        <p:nvSpPr>
          <p:cNvPr id="10" name="Striped Right Arrow 9"/>
          <p:cNvSpPr/>
          <p:nvPr/>
        </p:nvSpPr>
        <p:spPr>
          <a:xfrm rot="5400000">
            <a:off x="6477000" y="5334000"/>
            <a:ext cx="1219200" cy="1066800"/>
          </a:xfrm>
          <a:prstGeom prst="striped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7084804"/>
      </p:ext>
    </p:extLst>
  </p:cSld>
  <p:clrMapOvr>
    <a:masterClrMapping/>
  </p:clrMapOvr>
  <mc:AlternateContent xmlns:mc="http://schemas.openxmlformats.org/markup-compatibility/2006" xmlns:p14="http://schemas.microsoft.com/office/powerpoint/2010/main">
    <mc:Choice Requires="p14">
      <p:transition spd="slow" p14:dur="17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val 3"/>
          <p:cNvSpPr/>
          <p:nvPr/>
        </p:nvSpPr>
        <p:spPr>
          <a:xfrm>
            <a:off x="0" y="0"/>
            <a:ext cx="1087306" cy="990600"/>
          </a:xfrm>
          <a:prstGeom prst="ellipse">
            <a:avLst/>
          </a:prstGeom>
          <a:gradFill>
            <a:gsLst>
              <a:gs pos="0">
                <a:srgbClr val="00B0F0"/>
              </a:gs>
              <a:gs pos="50000">
                <a:srgbClr val="399ECB"/>
              </a:gs>
              <a:gs pos="100000">
                <a:srgbClr val="0077D0"/>
              </a:gs>
            </a:gsLst>
            <a:path path="circle">
              <a:fillToRect l="50000" t="50000" r="50000" b="50000"/>
            </a:path>
          </a:gradFill>
          <a:ln w="82550">
            <a:noFill/>
          </a:ln>
          <a:effectLst>
            <a:outerShdw blurRad="1270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prstClr val="white"/>
                </a:solidFill>
              </a:rPr>
              <a:t>             </a:t>
            </a:r>
            <a:endParaRPr lang="en-US" dirty="0">
              <a:solidFill>
                <a:prstClr val="white"/>
              </a:solidFill>
            </a:endParaRPr>
          </a:p>
        </p:txBody>
      </p:sp>
      <p:sp>
        <p:nvSpPr>
          <p:cNvPr id="8" name="Oval 7"/>
          <p:cNvSpPr/>
          <p:nvPr/>
        </p:nvSpPr>
        <p:spPr>
          <a:xfrm>
            <a:off x="229958" y="83355"/>
            <a:ext cx="836842" cy="602445"/>
          </a:xfrm>
          <a:prstGeom prst="ellipse">
            <a:avLst/>
          </a:prstGeom>
          <a:gradFill flip="none" rotWithShape="1">
            <a:gsLst>
              <a:gs pos="63000">
                <a:schemeClr val="bg1">
                  <a:alpha val="7000"/>
                </a:schemeClr>
              </a:gs>
              <a:gs pos="72000">
                <a:schemeClr val="bg1">
                  <a:alpha val="15000"/>
                </a:schemeClr>
              </a:gs>
              <a:gs pos="91000">
                <a:schemeClr val="bg1">
                  <a:alpha val="28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prstClr val="white"/>
                </a:solidFill>
              </a:rPr>
              <a:t>       </a:t>
            </a:r>
            <a:endParaRPr lang="en-US" dirty="0">
              <a:solidFill>
                <a:prstClr val="white"/>
              </a:solidFill>
            </a:endParaRPr>
          </a:p>
        </p:txBody>
      </p:sp>
      <p:sp>
        <p:nvSpPr>
          <p:cNvPr id="17" name="TextBox 16"/>
          <p:cNvSpPr txBox="1"/>
          <p:nvPr/>
        </p:nvSpPr>
        <p:spPr>
          <a:xfrm>
            <a:off x="152400" y="-256639"/>
            <a:ext cx="609600" cy="1323439"/>
          </a:xfrm>
          <a:prstGeom prst="rect">
            <a:avLst/>
          </a:prstGeom>
          <a:noFill/>
        </p:spPr>
        <p:txBody>
          <a:bodyPr wrap="square" rtlCol="0">
            <a:spAutoFit/>
          </a:bodyPr>
          <a:lstStyle/>
          <a:p>
            <a:r>
              <a:rPr lang="en-US" sz="8000" b="1" dirty="0">
                <a:solidFill>
                  <a:srgbClr val="2A7A9E">
                    <a:alpha val="40000"/>
                  </a:srgbClr>
                </a:solidFill>
                <a:cs typeface="Arial" pitchFamily="34" charset="0"/>
              </a:rPr>
              <a:t>1</a:t>
            </a:r>
            <a:endParaRPr lang="en-US" b="1" dirty="0">
              <a:solidFill>
                <a:srgbClr val="2A7A9E">
                  <a:alpha val="40000"/>
                </a:srgbClr>
              </a:solidFill>
              <a:cs typeface="Arial" pitchFamily="34" charset="0"/>
            </a:endParaRPr>
          </a:p>
        </p:txBody>
      </p:sp>
      <p:sp>
        <p:nvSpPr>
          <p:cNvPr id="11" name="Title 8"/>
          <p:cNvSpPr>
            <a:spLocks noGrp="1"/>
          </p:cNvSpPr>
          <p:nvPr>
            <p:ph type="title"/>
          </p:nvPr>
        </p:nvSpPr>
        <p:spPr>
          <a:xfrm>
            <a:off x="1066800" y="0"/>
            <a:ext cx="8077200" cy="762000"/>
          </a:xfrm>
        </p:spPr>
        <p:txBody>
          <a:bodyPr>
            <a:noAutofit/>
          </a:bodyPr>
          <a:lstStyle/>
          <a:p>
            <a:pPr lvl="0">
              <a:spcBef>
                <a:spcPts val="0"/>
              </a:spcBef>
            </a:pPr>
            <a:r>
              <a:rPr lang="en-US" sz="2400" cap="none" dirty="0" smtClean="0">
                <a:solidFill>
                  <a:prstClr val="black">
                    <a:lumMod val="85000"/>
                    <a:lumOff val="15000"/>
                  </a:prstClr>
                </a:solidFill>
                <a:ea typeface="+mn-ea"/>
                <a:cs typeface="+mn-cs"/>
              </a:rPr>
              <a:t>TRABZON - SUMELA MANASTIRI - ZİGANA - </a:t>
            </a:r>
            <a:r>
              <a:rPr lang="en-US" sz="2400" cap="none" dirty="0" smtClean="0">
                <a:solidFill>
                  <a:srgbClr val="FF0000"/>
                </a:solidFill>
                <a:ea typeface="+mn-ea"/>
                <a:cs typeface="+mn-cs"/>
              </a:rPr>
              <a:t>MAÇKA</a:t>
            </a:r>
            <a:endParaRPr lang="en-US" sz="2400" b="0" cap="none" dirty="0">
              <a:solidFill>
                <a:srgbClr val="FF0000"/>
              </a:solidFill>
              <a:ea typeface="+mn-ea"/>
              <a:cs typeface="+mn-cs"/>
            </a:endParaRPr>
          </a:p>
        </p:txBody>
      </p:sp>
      <p:sp>
        <p:nvSpPr>
          <p:cNvPr id="12" name="Text Placeholder 2"/>
          <p:cNvSpPr>
            <a:spLocks noGrp="1"/>
          </p:cNvSpPr>
          <p:nvPr>
            <p:ph type="body" idx="1"/>
          </p:nvPr>
        </p:nvSpPr>
        <p:spPr>
          <a:xfrm>
            <a:off x="897646" y="838200"/>
            <a:ext cx="8229601" cy="457200"/>
          </a:xfrm>
        </p:spPr>
        <p:txBody>
          <a:bodyPr>
            <a:normAutofit/>
          </a:bodyPr>
          <a:lstStyle/>
          <a:p>
            <a:pPr lvl="0"/>
            <a:r>
              <a:rPr lang="tr-TR" sz="2000" dirty="0"/>
              <a:t>Konaklama ve akşam yemeği İpekyolu Park </a:t>
            </a:r>
            <a:r>
              <a:rPr lang="tr-TR" sz="2000" dirty="0" smtClean="0"/>
              <a:t>Otel****’</a:t>
            </a:r>
            <a:r>
              <a:rPr lang="tr-TR" sz="2000" dirty="0"/>
              <a:t>de</a:t>
            </a:r>
            <a:r>
              <a:rPr lang="tr-TR" sz="2000" dirty="0" smtClean="0"/>
              <a:t>. 18.00</a:t>
            </a:r>
            <a:r>
              <a:rPr lang="en-US" sz="2000" dirty="0" smtClean="0"/>
              <a:t> </a:t>
            </a:r>
            <a:endParaRPr lang="en-US" sz="2000" dirty="0">
              <a:effectLst/>
            </a:endParaRPr>
          </a:p>
        </p:txBody>
      </p:sp>
      <p:pic>
        <p:nvPicPr>
          <p:cNvPr id="2" name="Picture 1" descr="ipekyolu.jpg"/>
          <p:cNvPicPr>
            <a:picLocks noChangeAspect="1"/>
          </p:cNvPicPr>
          <p:nvPr/>
        </p:nvPicPr>
        <p:blipFill rotWithShape="1">
          <a:blip r:embed="rId3">
            <a:extLst>
              <a:ext uri="{28A0092B-C50C-407E-A947-70E740481C1C}">
                <a14:useLocalDpi xmlns:a14="http://schemas.microsoft.com/office/drawing/2010/main" val="0"/>
              </a:ext>
            </a:extLst>
          </a:blip>
          <a:srcRect t="8254" b="13438"/>
          <a:stretch/>
        </p:blipFill>
        <p:spPr>
          <a:xfrm>
            <a:off x="0" y="1371601"/>
            <a:ext cx="9144000" cy="4876800"/>
          </a:xfrm>
          <a:prstGeom prst="rect">
            <a:avLst/>
          </a:prstGeom>
          <a:ln>
            <a:noFill/>
          </a:ln>
          <a:effectLst>
            <a:softEdge rad="112500"/>
          </a:effectLst>
        </p:spPr>
      </p:pic>
    </p:spTree>
    <p:extLst>
      <p:ext uri="{BB962C8B-B14F-4D97-AF65-F5344CB8AC3E}">
        <p14:creationId xmlns:p14="http://schemas.microsoft.com/office/powerpoint/2010/main" val="3214920033"/>
      </p:ext>
    </p:extLst>
  </p:cSld>
  <p:clrMapOvr>
    <a:masterClrMapping/>
  </p:clrMapOvr>
  <mc:AlternateContent xmlns:mc="http://schemas.openxmlformats.org/markup-compatibility/2006" xmlns:p14="http://schemas.microsoft.com/office/powerpoint/2010/main">
    <mc:Choice Requires="p14">
      <p:transition spd="slow" p14:dur="17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10" name="Oval 9"/>
          <p:cNvSpPr/>
          <p:nvPr/>
        </p:nvSpPr>
        <p:spPr>
          <a:xfrm>
            <a:off x="1639" y="0"/>
            <a:ext cx="1084925" cy="1018156"/>
          </a:xfrm>
          <a:prstGeom prst="ellipse">
            <a:avLst/>
          </a:prstGeom>
          <a:gradFill flip="none" rotWithShape="1">
            <a:gsLst>
              <a:gs pos="5000">
                <a:srgbClr val="84D830"/>
              </a:gs>
              <a:gs pos="48000">
                <a:srgbClr val="7BCF27"/>
              </a:gs>
              <a:gs pos="100000">
                <a:srgbClr val="56901C"/>
              </a:gs>
            </a:gsLst>
            <a:path path="circle">
              <a:fillToRect l="50000" t="50000" r="50000" b="50000"/>
            </a:path>
            <a:tileRect/>
          </a:gradFill>
          <a:ln w="50800">
            <a:noFill/>
          </a:ln>
          <a:effectLst>
            <a:outerShdw blurRad="1524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prstClr val="white"/>
                </a:solidFill>
              </a:rPr>
              <a:t>             </a:t>
            </a:r>
          </a:p>
        </p:txBody>
      </p:sp>
      <p:sp>
        <p:nvSpPr>
          <p:cNvPr id="11" name="Oval 10"/>
          <p:cNvSpPr/>
          <p:nvPr/>
        </p:nvSpPr>
        <p:spPr>
          <a:xfrm>
            <a:off x="231791" y="33036"/>
            <a:ext cx="835009" cy="652764"/>
          </a:xfrm>
          <a:prstGeom prst="ellipse">
            <a:avLst/>
          </a:prstGeom>
          <a:gradFill flip="none" rotWithShape="1">
            <a:gsLst>
              <a:gs pos="63000">
                <a:schemeClr val="bg1">
                  <a:alpha val="7000"/>
                </a:schemeClr>
              </a:gs>
              <a:gs pos="72000">
                <a:schemeClr val="bg1">
                  <a:alpha val="15000"/>
                </a:schemeClr>
              </a:gs>
              <a:gs pos="91000">
                <a:schemeClr val="bg1">
                  <a:alpha val="28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prstClr val="white"/>
                </a:solidFill>
              </a:rPr>
              <a:t>       </a:t>
            </a:r>
            <a:endParaRPr lang="en-US" dirty="0">
              <a:solidFill>
                <a:prstClr val="white"/>
              </a:solidFill>
            </a:endParaRPr>
          </a:p>
        </p:txBody>
      </p:sp>
      <p:sp>
        <p:nvSpPr>
          <p:cNvPr id="12" name="TextBox 11"/>
          <p:cNvSpPr txBox="1"/>
          <p:nvPr/>
        </p:nvSpPr>
        <p:spPr>
          <a:xfrm>
            <a:off x="195282" y="-228600"/>
            <a:ext cx="642918" cy="1323439"/>
          </a:xfrm>
          <a:prstGeom prst="rect">
            <a:avLst/>
          </a:prstGeom>
          <a:noFill/>
        </p:spPr>
        <p:txBody>
          <a:bodyPr wrap="square" rtlCol="0">
            <a:spAutoFit/>
          </a:bodyPr>
          <a:lstStyle/>
          <a:p>
            <a:r>
              <a:rPr lang="en-US" sz="8000" b="1" dirty="0" smtClean="0">
                <a:solidFill>
                  <a:srgbClr val="65B131">
                    <a:alpha val="64000"/>
                  </a:srgbClr>
                </a:solidFill>
                <a:cs typeface="Arial" pitchFamily="34" charset="0"/>
              </a:rPr>
              <a:t>2</a:t>
            </a:r>
            <a:endParaRPr lang="en-US" sz="8000" b="1" dirty="0">
              <a:solidFill>
                <a:srgbClr val="65B131">
                  <a:alpha val="64000"/>
                </a:srgbClr>
              </a:solidFill>
              <a:cs typeface="Arial" pitchFamily="34" charset="0"/>
            </a:endParaRPr>
          </a:p>
        </p:txBody>
      </p:sp>
      <p:sp>
        <p:nvSpPr>
          <p:cNvPr id="14" name="Title 7"/>
          <p:cNvSpPr>
            <a:spLocks noGrp="1"/>
          </p:cNvSpPr>
          <p:nvPr>
            <p:ph type="title"/>
          </p:nvPr>
        </p:nvSpPr>
        <p:spPr>
          <a:xfrm>
            <a:off x="1066800" y="10201"/>
            <a:ext cx="8077200" cy="751799"/>
          </a:xfrm>
        </p:spPr>
        <p:txBody>
          <a:bodyPr>
            <a:noAutofit/>
          </a:bodyPr>
          <a:lstStyle/>
          <a:p>
            <a:pPr lvl="0">
              <a:spcBef>
                <a:spcPts val="0"/>
              </a:spcBef>
            </a:pPr>
            <a:r>
              <a:rPr lang="en-US" sz="2400" cap="none" dirty="0">
                <a:solidFill>
                  <a:srgbClr val="FF0000"/>
                </a:solidFill>
                <a:ea typeface="+mn-ea"/>
                <a:cs typeface="+mn-cs"/>
              </a:rPr>
              <a:t>LAZ </a:t>
            </a:r>
            <a:r>
              <a:rPr lang="en-US" sz="2400" cap="none" dirty="0" smtClean="0">
                <a:solidFill>
                  <a:srgbClr val="FF0000"/>
                </a:solidFill>
                <a:ea typeface="+mn-ea"/>
                <a:cs typeface="+mn-cs"/>
              </a:rPr>
              <a:t>KONAKLARI</a:t>
            </a:r>
            <a:r>
              <a:rPr lang="en-US" sz="2400" cap="none" dirty="0" smtClean="0">
                <a:solidFill>
                  <a:prstClr val="black">
                    <a:lumMod val="85000"/>
                    <a:lumOff val="15000"/>
                  </a:prstClr>
                </a:solidFill>
                <a:ea typeface="+mn-ea"/>
                <a:cs typeface="+mn-cs"/>
              </a:rPr>
              <a:t> - ARHAVİ - KAMİLET VADİSİ - MENÇUNA ŞELALESİ - SARP </a:t>
            </a:r>
            <a:r>
              <a:rPr lang="en-US" sz="2400" cap="none" dirty="0">
                <a:solidFill>
                  <a:prstClr val="black">
                    <a:lumMod val="85000"/>
                    <a:lumOff val="15000"/>
                  </a:prstClr>
                </a:solidFill>
                <a:ea typeface="+mn-ea"/>
                <a:cs typeface="+mn-cs"/>
              </a:rPr>
              <a:t>SINIR KAPISI </a:t>
            </a:r>
            <a:endParaRPr lang="en-US" sz="1600" dirty="0"/>
          </a:p>
        </p:txBody>
      </p:sp>
      <p:sp>
        <p:nvSpPr>
          <p:cNvPr id="16" name="Text Placeholder 2"/>
          <p:cNvSpPr txBox="1">
            <a:spLocks/>
          </p:cNvSpPr>
          <p:nvPr/>
        </p:nvSpPr>
        <p:spPr>
          <a:xfrm>
            <a:off x="897646" y="838200"/>
            <a:ext cx="8229601" cy="1066800"/>
          </a:xfrm>
          <a:prstGeom prst="rect">
            <a:avLst/>
          </a:prstGeom>
        </p:spPr>
        <p:txBody>
          <a:bodyPr vert="horz" lIns="91440" tIns="45720" rIns="91440" bIns="45720" rtlCol="0" anchor="b">
            <a:normAutofit/>
          </a:bodyPr>
          <a:lstStyle>
            <a:lvl1pPr marL="0" indent="0" algn="r" defTabSz="914400" rtl="0" eaLnBrk="1" latinLnBrk="0" hangingPunct="1">
              <a:spcBef>
                <a:spcPct val="20000"/>
              </a:spcBef>
              <a:buFont typeface="Arial" pitchFamily="34" charset="0"/>
              <a:buNone/>
              <a:defRPr sz="1800" kern="1200">
                <a:solidFill>
                  <a:schemeClr val="tx1">
                    <a:lumMod val="65000"/>
                    <a:lumOff val="35000"/>
                  </a:schemeClr>
                </a:solidFill>
                <a:latin typeface="+mn-lt"/>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r>
              <a:rPr lang="tr-TR" sz="2000" dirty="0"/>
              <a:t>Kahvaltı sonrası Karadeniz’in en güzel köylerinden biri olan, Klasik Laz konaklarının kivi bahçelerinin de görülebileceği Çağlayan Köyü’ne hareket</a:t>
            </a:r>
            <a:r>
              <a:rPr lang="tr-TR" sz="2000" dirty="0" smtClean="0"/>
              <a:t>. 09.00</a:t>
            </a:r>
            <a:r>
              <a:rPr lang="en-US" sz="2000" dirty="0" smtClean="0"/>
              <a:t> </a:t>
            </a:r>
            <a:endParaRPr lang="en-US" sz="2000" dirty="0"/>
          </a:p>
        </p:txBody>
      </p:sp>
      <p:pic>
        <p:nvPicPr>
          <p:cNvPr id="2" name="Picture 1" descr="khevtsvrili_cagl_yan.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70" y="1981200"/>
            <a:ext cx="5371270" cy="4033335"/>
          </a:xfrm>
          <a:prstGeom prst="rect">
            <a:avLst/>
          </a:prstGeom>
          <a:ln>
            <a:noFill/>
          </a:ln>
          <a:effectLst>
            <a:softEdge rad="112500"/>
          </a:effectLst>
        </p:spPr>
      </p:pic>
      <p:pic>
        <p:nvPicPr>
          <p:cNvPr id="3" name="Picture 2" descr="laz-evi-1.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94960" y="1981200"/>
            <a:ext cx="3749040" cy="1947672"/>
          </a:xfrm>
          <a:prstGeom prst="rect">
            <a:avLst/>
          </a:prstGeom>
          <a:ln>
            <a:noFill/>
          </a:ln>
          <a:effectLst>
            <a:softEdge rad="112500"/>
          </a:effectLst>
        </p:spPr>
      </p:pic>
      <p:pic>
        <p:nvPicPr>
          <p:cNvPr id="4" name="Picture 3" descr="kivi.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10200" y="3962400"/>
            <a:ext cx="3730924" cy="2057400"/>
          </a:xfrm>
          <a:prstGeom prst="rect">
            <a:avLst/>
          </a:prstGeom>
          <a:ln>
            <a:noFill/>
          </a:ln>
          <a:effectLst>
            <a:softEdge rad="112500"/>
          </a:effectLst>
        </p:spPr>
      </p:pic>
    </p:spTree>
  </p:cSld>
  <p:clrMapOvr>
    <a:masterClrMapping/>
  </p:clrMapOvr>
  <mc:AlternateContent xmlns:mc="http://schemas.openxmlformats.org/markup-compatibility/2006" xmlns:p14="http://schemas.microsoft.com/office/powerpoint/2010/main">
    <mc:Choice Requires="p14">
      <p:transition spd="slow" p14:dur="17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Introducing PowerPoint 2011">
  <a:themeElements>
    <a:clrScheme name="Fresh">
      <a:dk1>
        <a:srgbClr val="262626"/>
      </a:dk1>
      <a:lt1>
        <a:sysClr val="window" lastClr="FFFFFF"/>
      </a:lt1>
      <a:dk2>
        <a:srgbClr val="595959"/>
      </a:dk2>
      <a:lt2>
        <a:srgbClr val="EEECE1"/>
      </a:lt2>
      <a:accent1>
        <a:srgbClr val="F4891E"/>
      </a:accent1>
      <a:accent2>
        <a:srgbClr val="7BCF27"/>
      </a:accent2>
      <a:accent3>
        <a:srgbClr val="9BBB59"/>
      </a:accent3>
      <a:accent4>
        <a:srgbClr val="00B0F0"/>
      </a:accent4>
      <a:accent5>
        <a:srgbClr val="4BACC6"/>
      </a:accent5>
      <a:accent6>
        <a:srgbClr val="F79646"/>
      </a:accent6>
      <a:hlink>
        <a:srgbClr val="00B0F0"/>
      </a:hlink>
      <a:folHlink>
        <a:srgbClr val="F4891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Introducing PowerPoint 2011.potx</Template>
  <TotalTime>0</TotalTime>
  <Words>307</Words>
  <Application>Microsoft Macintosh PowerPoint</Application>
  <PresentationFormat>On-screen Show (4:3)</PresentationFormat>
  <Paragraphs>48</Paragraphs>
  <Slides>8</Slides>
  <Notes>6</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Introducing PowerPoint 2011</vt:lpstr>
      <vt:lpstr>Doğu Karadeniz Turu (5gün 4gece)</vt:lpstr>
      <vt:lpstr>ÖNEMLİ NOTLAR</vt:lpstr>
      <vt:lpstr>ANKARA-TRABZON </vt:lpstr>
      <vt:lpstr>PowerPoint Presentation</vt:lpstr>
      <vt:lpstr>PowerPoint Presentation</vt:lpstr>
      <vt:lpstr>PowerPoint Presentation</vt:lpstr>
      <vt:lpstr>TRABZON - SUMELA MANASTIRI - ZİGANA - MAÇKA</vt:lpstr>
      <vt:lpstr>LAZ KONAKLARI - ARHAVİ - KAMİLET VADİSİ - MENÇUNA ŞELALESİ - SARP SINIR KAPISI </vt:lpstr>
    </vt:vector>
  </TitlesOfParts>
  <Manager/>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2010-05-03T20:57:59Z</dcterms:created>
  <dcterms:modified xsi:type="dcterms:W3CDTF">2017-11-07T00:29:15Z</dcterms:modified>
</cp:coreProperties>
</file>