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31.10.2017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1285860"/>
            <a:ext cx="9144000" cy="4084657"/>
          </a:xfrm>
        </p:spPr>
        <p:txBody>
          <a:bodyPr>
            <a:normAutofit/>
          </a:bodyPr>
          <a:lstStyle/>
          <a:p>
            <a:r>
              <a:rPr lang="tr-TR" dirty="0" smtClean="0"/>
              <a:t>ARA SINAV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</Words>
  <PresentationFormat>Ekran Gösterisi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ARA SINAV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 SINAV</dc:title>
  <dc:creator>SERHAT</dc:creator>
  <cp:lastModifiedBy>SERHAT</cp:lastModifiedBy>
  <cp:revision>19</cp:revision>
  <dcterms:created xsi:type="dcterms:W3CDTF">2017-10-27T16:37:30Z</dcterms:created>
  <dcterms:modified xsi:type="dcterms:W3CDTF">2017-10-31T18:31:02Z</dcterms:modified>
</cp:coreProperties>
</file>