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70" r:id="rId12"/>
    <p:sldId id="271" r:id="rId13"/>
    <p:sldId id="273" r:id="rId14"/>
    <p:sldId id="275" r:id="rId15"/>
    <p:sldId id="276" r:id="rId16"/>
    <p:sldId id="277" r:id="rId17"/>
    <p:sldId id="27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915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718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081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6762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307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930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8510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117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73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064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78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973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562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83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717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337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67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5213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609601"/>
            <a:ext cx="12192000" cy="3200400"/>
          </a:xfrm>
        </p:spPr>
        <p:txBody>
          <a:bodyPr>
            <a:normAutofit/>
          </a:bodyPr>
          <a:lstStyle/>
          <a:p>
            <a:pPr algn="ctr"/>
            <a:r>
              <a:rPr lang="tr-TR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VE FUAR YÖNETİMİ</a:t>
            </a:r>
            <a:endParaRPr lang="tr-TR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0" y="4246808"/>
            <a:ext cx="12192000" cy="1905000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Kongre ve turizm ilişkisi</a:t>
            </a:r>
            <a:endParaRPr lang="tr-TR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72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görüşe göre iş turizmi;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Uluslararası kongreler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Birlik ve mesleki konferanslar ve kongreleri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Firma toplantıları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Incentiv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seyahatler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 Eğitim seyahatleri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 Fuar ve sergi ziyaretlerini kapsamaktadır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turizmi, "Bir şirkette ya da işletmede, yöneticiler (yetkililer) için tamamen iş ile ilgili seyahatler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bir seyahat acentesi tarafından düzenlenen özellikle iş amaçlı, iş grupları seyahatleri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ifade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edilir".</a:t>
            </a:r>
          </a:p>
        </p:txBody>
      </p:sp>
    </p:spTree>
    <p:extLst>
      <p:ext uri="{BB962C8B-B14F-4D97-AF65-F5344CB8AC3E}">
        <p14:creationId xmlns:p14="http://schemas.microsoft.com/office/powerpoint/2010/main" val="3327442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416418"/>
            <a:ext cx="12191999" cy="922986"/>
          </a:xfrm>
        </p:spPr>
        <p:txBody>
          <a:bodyPr>
            <a:normAutofit/>
          </a:bodyPr>
          <a:lstStyle/>
          <a:p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1.3.3. Kongre Turizmi ve Incentive Turizm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571223"/>
            <a:ext cx="12186675" cy="52867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Incentive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turizm; bir şirketin çalışanları veya hizmet edenler için bütün masrafları karşılanmak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koşuluyla iş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dinlence amaçlı olarak düzenlenen turistik amaçlı seyahatlerin tümüdür.</a:t>
            </a:r>
          </a:p>
        </p:txBody>
      </p:sp>
    </p:spTree>
    <p:extLst>
      <p:ext uri="{BB962C8B-B14F-4D97-AF65-F5344CB8AC3E}">
        <p14:creationId xmlns:p14="http://schemas.microsoft.com/office/powerpoint/2010/main" val="2631302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35444"/>
            <a:ext cx="12192000" cy="68225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Incentive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seyahatlerin dünyada her geçen gün artmasının başlıca nedenleri şunlardır: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Satışları arttırmak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Şirketin imajını korumak ve geliştirmek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Yeni ürünleri tanıtmak, sunmak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Satış eğitimi yapmak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Türeticiler için promosyon yapmak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Rekabeti arttırmak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İş hacmi düşük sezonları değerlendirmek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Seyahate gönderilenlere mesleki bilgiler edindirmek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Incentive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seyahatleri en fazla talep eden kuruluşlar, sigorta elektrik-elektronik malzeme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üretimi, oto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yedek parça ofis malzemeleri üretimi ve inşaat sektöründe faaliyet gösteren şirketlerdir.</a:t>
            </a:r>
          </a:p>
        </p:txBody>
      </p:sp>
    </p:spTree>
    <p:extLst>
      <p:ext uri="{BB962C8B-B14F-4D97-AF65-F5344CB8AC3E}">
        <p14:creationId xmlns:p14="http://schemas.microsoft.com/office/powerpoint/2010/main" val="2108147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184597"/>
            <a:ext cx="12191999" cy="1026017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1.3.4. Kongre Turizmi ve Fuar Turizmi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313645"/>
            <a:ext cx="12192000" cy="55443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Kongreler bir fikir, bilgi ve teknoloji alışverişi platformu oluştururken, fuarlar belli bir ticaret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koluyla bağlantılı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ürün, hizmet ve teknolojilerin organize bir biçimde sergilenmesini sağlarlar. Ticari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fuarların amacı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tanıtım ortamı ve bilgi alış verişi sağlamaktır. Görüldüğü üzere fuarlar organizatörler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kongrelerle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birlikte düzenlendiklerinde katılımcılara maksimum faydayı sağlayabilir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 ticari amaçlı olduğundan kongrelere oranla hem yer gereksinimi daha fazladır, hem 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harcama düzeyi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yüksektir.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önemli bir pazar olarak nitelendirilen sergi ve fuarlarda hizmet veya ürünü sağlayanlar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potansiyel alıcılar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yüz yüze ilişki kurma olanağı bularak ticari ilişkiler gerçekleştirmektedirler.</a:t>
            </a:r>
          </a:p>
        </p:txBody>
      </p:sp>
    </p:spTree>
    <p:extLst>
      <p:ext uri="{BB962C8B-B14F-4D97-AF65-F5344CB8AC3E}">
        <p14:creationId xmlns:p14="http://schemas.microsoft.com/office/powerpoint/2010/main" val="876213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390661"/>
            <a:ext cx="12191999" cy="832834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1.3.5. Kongre Turizmi ve Tatil Turizmi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777285"/>
            <a:ext cx="12192000" cy="50807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turizminin, tatil turizmini engellemesi ya da gelişimini yavaşlatması söz konusu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değildir. Çünkü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ve tatil amaçlı turizmi türleri için bir zaman (sezon) ayrılığı söz konusudur. "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kuruluşlar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toplantı zamanı olarak ilkbahar ve sonbahar aylarını tercih etmektedirler.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Toplantıların yaklaşık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%15'i de Eylül ayında düzenlenmektedir." Oysa tatil amaçlı seyahatler çoğunlukla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mevsimler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dışında gerçekleşmektedir. Ancak kongrenin, tatil turizminin yoğun olduğu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dönemde düzenlenmesi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kongre mekanı olarak da sayfiye otelleri ve toplantı olanaklarının seçilmesi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durumunda iki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turizm türünün birbirlerini olumsuz etkiledikleri görülmektedir. Genellikle kongre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merkezleri (sarayları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ile konaklama ve diğer olanakların bir kompleks içerisinde bulunmaması,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 kongre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 ve mekanının uygunluğu kongre turizminin tatil turizmini olumsuz yönde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etkilemesini engelleyecektir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4406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-5324" y="193183"/>
            <a:ext cx="12191999" cy="862886"/>
          </a:xfrm>
        </p:spPr>
        <p:txBody>
          <a:bodyPr>
            <a:normAutofit/>
          </a:bodyPr>
          <a:lstStyle/>
          <a:p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1.3.6.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Kongre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Turizmi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Kültür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Turizmi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5324" y="1287887"/>
            <a:ext cx="12197324" cy="557011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herşeyden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önce kültürel bir olaydır. Bilimsel fikir alışverişi, tecrübe ve bilgi transferi, yeni</a:t>
            </a:r>
          </a:p>
          <a:p>
            <a:pPr marL="0" indent="0" algn="just"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kuruluş, yeni bir ülke ya da medeniyet tanıma kongrenin asil amacı olmasa da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amaçları arasındadır. </a:t>
            </a:r>
          </a:p>
          <a:p>
            <a:pPr marL="0" indent="0" algn="just">
              <a:buNone/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Kültür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turizminin çok çeşitli nedenleri vardır. Buna göre kültür turizmi; "Eski sanat eserlerinin,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tarihi yapıların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müzelerin, eski medeniyetlere ait kalıntıların görülmesi amacıyla yapılan seyahatlerdir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.«</a:t>
            </a:r>
          </a:p>
          <a:p>
            <a:pPr marL="0" indent="0" algn="just">
              <a:buNone/>
            </a:pP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turizmi ile kültür turizmi arasında amaç olarak bir farklılık söz konusudur. Kongre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turizmine katılan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delegelerin aslı amaçları kongreye bildirili veya dinleyici olarak katılmak iken, kültür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turizmine katılan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turistlerin amaçları yukarıda belirtildiği üzere eski sanat eserlerini, medeniyet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kalıntılarını vs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görmek, aynı zamanda dinlenmektir. Ayrıca kültür amaçlı turistik seyahatler, kongre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seyahatlerine nazaran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genellikle daha uzun sürelidirler. Fakat her ne kadar iki turizm türü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farklılıklardan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edilse de kongre turizmi faaliyetine katılan kongre delegelerinin gittikleri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destinasyonlarda var olan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kültürel değerlere büyük ilgi gösterdikleri, diğer bir ifadeyle kayıtsız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kalmadıkları görülmektedir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2461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223235"/>
            <a:ext cx="12191999" cy="1038896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1.3.7. Kongre Turizmi ve Politik Turizm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365161"/>
            <a:ext cx="12192000" cy="54928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Diplomatların ve politikacıların değişik amaçlarla yapmış oldukları seyahatler politik turizm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adlandırılır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Diplomatik amaçlı olarak yapılan uluslararası toplantılara katılan temsilciler ya da delegeler,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 sahibi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ülkenin resmi konuğu olarak kabul edildiklerinden, turist olarak adlandırılmazlar. Yalnız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burada diplomatik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toplantılar ile politik toplantıların birbirinden ayrılması gerekir. Örneğin; Avrupa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Demokratlar Birliği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Avrupa Sosyalistler Birliği gibi kuruluşların toplantıları, politik toplantılar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ifade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edilir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Siyasi partilerin genel kurullarına, siyasi amaçlı toplantılara vs. katılan delegelerin ulaşım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araçlarını, konaklama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tesislerini ve toplantı salonlarını kullanmaları, bu tür toplantıların kongre turizmi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içerisinde yer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almasını sağlamaktadır.</a:t>
            </a:r>
          </a:p>
        </p:txBody>
      </p:sp>
    </p:spTree>
    <p:extLst>
      <p:ext uri="{BB962C8B-B14F-4D97-AF65-F5344CB8AC3E}">
        <p14:creationId xmlns:p14="http://schemas.microsoft.com/office/powerpoint/2010/main" val="2124606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609600"/>
            <a:ext cx="11267556" cy="1326321"/>
          </a:xfrm>
        </p:spPr>
        <p:txBody>
          <a:bodyPr>
            <a:normAutofit/>
          </a:bodyPr>
          <a:lstStyle/>
          <a:p>
            <a:pPr algn="l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096064"/>
            <a:ext cx="12192000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Ankuzem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Kongre ve Fuar Yönetimi Fasikülü.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422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287628"/>
            <a:ext cx="12192000" cy="819955"/>
          </a:xfrm>
        </p:spPr>
        <p:txBody>
          <a:bodyPr/>
          <a:lstStyle/>
          <a:p>
            <a:pPr algn="ctr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VE TURİZM İLİŞKİSİ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249251"/>
            <a:ext cx="12192000" cy="56087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1.1. Kongre ve Kongre Turizminin </a:t>
            </a:r>
            <a:r>
              <a:rPr lang="tr-TR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Tanımı</a:t>
            </a:r>
          </a:p>
          <a:p>
            <a:pPr marL="0" indent="0" algn="just">
              <a:buNone/>
            </a:pPr>
            <a:endParaRPr lang="tr-T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"Kongre" kelimesi Latince "</a:t>
            </a:r>
            <a:r>
              <a:rPr lang="tr-TR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Congressus"dan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gelir. Beraberce, toplanma, buluşma anlamlarını 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ifade eder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Literatürde sayısız denebilecek kadar çok tanıma rastlamak mümkündür. Kongre 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kelimesinin ABD'de 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karşılığı "</a:t>
            </a:r>
            <a:r>
              <a:rPr lang="tr-TR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Convention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tr-TR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Çünkü Amerika'da </a:t>
            </a:r>
            <a:r>
              <a:rPr lang="tr-TR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Congress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Temsilciler Meclisine verilen addır.</a:t>
            </a:r>
          </a:p>
          <a:p>
            <a:pPr marL="0" indent="0" algn="just">
              <a:buNone/>
            </a:pP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Bilgilenmek, bilgilendirmek, müzakere etmek ve tartışmak gibi amaçlarla yapılan toplantılar 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ve asamblelere </a:t>
            </a: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kongre, 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konferans ya da </a:t>
            </a:r>
            <a:r>
              <a:rPr lang="tr-TR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convention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denilmektedir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765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Kongre 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kavramı aşağıdaki öğeleri kapsamaktadır;</a:t>
            </a:r>
          </a:p>
          <a:p>
            <a:pPr marL="0" indent="0" algn="just">
              <a:buNone/>
            </a:pP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Konu: Belirli bir konuda toplantı,</a:t>
            </a:r>
          </a:p>
          <a:p>
            <a:pPr marL="0" indent="0" algn="just">
              <a:buNone/>
            </a:pP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Nesne: Kişiler,</a:t>
            </a:r>
          </a:p>
          <a:p>
            <a:pPr marL="0" indent="0" algn="just">
              <a:buNone/>
            </a:pP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Amaç: Bilgi alışverişi,</a:t>
            </a:r>
          </a:p>
          <a:p>
            <a:pPr marL="0" indent="0" algn="just">
              <a:buNone/>
            </a:pP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Zaman: Kısa ve sınırlandırılmış,</a:t>
            </a:r>
          </a:p>
          <a:p>
            <a:pPr algn="just">
              <a:buFontTx/>
              <a:buChar char="-"/>
            </a:pP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Çerçeve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Kesin bir program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433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120204"/>
            <a:ext cx="12191999" cy="716924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Kongre Turizminin Tarihi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97735"/>
            <a:ext cx="12192000" cy="56602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1.2.1. Dünyadaki Gelişimi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"Tarih boyunca dinlenmek, öğrenmek, tartışmak, oylamak ve karara varmak üzere binlerce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toplantı düzenlemiş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insanoğlu bu toplantıları da sınıflandırmış ve her birine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seminer, sempozyum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konferans, kongre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vb. adlar vermiştir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Kuruluşlar Birliği (UIA) kayıtlarına göre bilinen ilk uluslararası kongre 1681'de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Roma'da tıp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dalında yapılmıştır. Modern anlamda bilinen ilk kongre olan "Viyana Kongresi" aynı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zamanda dünyanın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uzun kongresi olarak da tarihe geçmiştir (18.07.1814-09.06.1815). Ancak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olayının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bir sektör olarak ortaya çıkışında 2. Dünya Savaşı sonrası uluslararası ilişkilerin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gelişmesiyle bilim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teknoloji alanındaki hızlı gelişmeler etken olmuştur. Buna bağlı olarak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kongreler sebebiyle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oluşan seyahat, konaklama ve diğer ilgili servislerin toplamı "kongre turizmi" denen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olguyu ortaya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çıkarmıştır.</a:t>
            </a:r>
          </a:p>
        </p:txBody>
      </p:sp>
    </p:spTree>
    <p:extLst>
      <p:ext uri="{BB962C8B-B14F-4D97-AF65-F5344CB8AC3E}">
        <p14:creationId xmlns:p14="http://schemas.microsoft.com/office/powerpoint/2010/main" val="3546772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-5324" y="128789"/>
            <a:ext cx="12191999" cy="695256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1.2.2. Türkiye’deki Gelişim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43189"/>
            <a:ext cx="12186675" cy="58148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UIA raporunda ülkeler düzeyindeki gelişimin ele alındığı bölümde ise Türkiye'nin hızlı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gelişmekte olan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ülkeler kategorisinde yer aldığı belirtiliyor.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Türkiye'nin bulunduğu grupta Avrupa'dan Macaristan, Rusya Polonya, Yunanistan ve Portekiz 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 alıyor.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Ülkelerin turizm gelirlerini artırmak için kongre turizmine önem vermeleri boşuna değildir. Çünkü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için bir ülkeye gidenler tatil amacıyla gelenlere göre üç kat daha fazla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harcama yapmaktadırlar. Örneğin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tatil amacıyla Türkiye'ye gelen bir turistin ortalama harcaması 650 dolar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düzeyinde kongre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Türkiye'ye gelen kişinin ortalama harcaması 1675 doları buluyor. Bunun 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nedeni kongreye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katılan kişilerin genellikle üst gelir grubuna mensup kişilerden olması dolayısıyla daha fazla harcama yapabilmesidir. Ayrıca kongrelere katılanlar tatil için gelenlerden daha çok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alışveriş yapıp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çevre gezisi de yaptığı için harcama miktarı yükselmektedir.</a:t>
            </a:r>
          </a:p>
        </p:txBody>
      </p:sp>
    </p:spTree>
    <p:extLst>
      <p:ext uri="{BB962C8B-B14F-4D97-AF65-F5344CB8AC3E}">
        <p14:creationId xmlns:p14="http://schemas.microsoft.com/office/powerpoint/2010/main" val="4290820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Kongreye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katılan bir kişinin yaptığı harcama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($)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3.5 günlük otel, yemek ve transfer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875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Kayıt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500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Alışveriş, çevre turları vb.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300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Toplam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1.675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Tatil turizmine katılan bir kişinin ortalama harcaması ise 650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$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9965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120203"/>
            <a:ext cx="12191999" cy="1129048"/>
          </a:xfrm>
        </p:spPr>
        <p:txBody>
          <a:bodyPr>
            <a:no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 Kongre Turizminin Diğer Turizm Türleri İle İlişkisi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46221"/>
            <a:ext cx="12191999" cy="57117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</a:t>
            </a:r>
            <a:r>
              <a:rPr lang="tr-T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turizmi, hem ulusal ve hem de uluslararası platformlardaki dinamik ve çok 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yönlü gelişmelerin bir </a:t>
            </a:r>
            <a:r>
              <a:rPr lang="tr-T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sonucu olarak ortaya çıkmıştır. Çünkü, bilgi alışverişi ve yeni verilerin derlenerek 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değerlendirilmesi, yoğun </a:t>
            </a:r>
            <a:r>
              <a:rPr lang="tr-T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ulusal ve uluslararası toplumsal ve kültürel ilişkileri gerektirmektedir. Konunun 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turizm açısından </a:t>
            </a:r>
            <a:r>
              <a:rPr lang="tr-T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 alınmasının ana nedeni 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budur.</a:t>
            </a:r>
          </a:p>
          <a:p>
            <a:pPr marL="0" indent="0" algn="just">
              <a:buNone/>
            </a:pP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 </a:t>
            </a:r>
            <a:r>
              <a:rPr lang="tr-T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ulusal ve gerekse uluslararası kongreler toplumsal, kültürel ve sonunda </a:t>
            </a:r>
            <a:r>
              <a:rPr lang="tr-TR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sosyo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-ekonomik yaşamı </a:t>
            </a:r>
            <a:r>
              <a:rPr lang="tr-T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etkileyerek, turizm mevsimini uzatmaya hizmet etmektedirler. Ancak böyle bir 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faaliyetin gerçekten </a:t>
            </a:r>
            <a:r>
              <a:rPr lang="tr-T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etkili olabilmesi için ulusal ya da uluslararası kongrelerin, diğer kongre faaliyetleri ile 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diğer </a:t>
            </a:r>
            <a:r>
              <a:rPr lang="tr-T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turizm türleri ile mekan ve zaman açısından uyum içerisinde olması gerekir. Böylece 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yoğunlaşmalar ve </a:t>
            </a:r>
            <a:r>
              <a:rPr lang="tr-T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çakışmalar önlendiği gibi, kongrelerin diğer turizm faaliyetleri ile eşgüdümü de 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sağlanabilir. Bir </a:t>
            </a:r>
            <a:r>
              <a:rPr lang="tr-T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festival, yarışma ya da fuarın veya benzeri bir faaliyetin kongre ile (iç içe 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olmasında değil</a:t>
            </a:r>
            <a:r>
              <a:rPr lang="tr-T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birbirini izleyen bir düzen içinde bulunmasında her zaman yarar vardır.</a:t>
            </a:r>
          </a:p>
        </p:txBody>
      </p:sp>
    </p:spTree>
    <p:extLst>
      <p:ext uri="{BB962C8B-B14F-4D97-AF65-F5344CB8AC3E}">
        <p14:creationId xmlns:p14="http://schemas.microsoft.com/office/powerpoint/2010/main" val="1809640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58839"/>
            <a:ext cx="12192001" cy="884349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1.3.1. Kongre Turizmi ve Kitle Turizmi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210614"/>
            <a:ext cx="12192000" cy="56473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Kitle turizmi insanların geniş ölçüde kitleler halinde turizme katıldıkları turizm türüdür. Kitle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turizminin 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tipik özelliği insanların daha çok paket turları tercih etmeleridir. Kitle turizmi ile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turizmi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amaç olarak ayrılmaktadır. Kitle turizminde amaç genel olarak tatildir. Kongre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turizminde ise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asıl amaç toplantıdır.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 turizm türünde de kitle hareketi söz konusudur.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Organizatörler her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 turizm türünde de toplu sözleşmelere imza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atarlar.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Kitle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turizmine katılanlar genellikle hep bir arada seyahat ederlerken, kongre katılımcıları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kongrenin yapılacağı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yere ferdi veya grup olarak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gidebilirler. Kongre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katılımcılarının kitle turizmine katılanlara oranla daha yüksek gelir seviyesine sahip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olmasından kaynaklanmaktadır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Ayrıca kitle turizmine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katılan turistlere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daha serbest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faaliyet programı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konusudur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020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274749"/>
            <a:ext cx="12191999" cy="794197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1.3.2. Kongre Turizmi ve İş Turizmi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687132"/>
            <a:ext cx="12191999" cy="51708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Mesleki sebeplerle yapılan seyahatlerin tümü iş seyahati olarak değerlendirilmektedir.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Kişilerin meslekleri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ilgili bilgi alış verişinde bulunmak amacıyla kongre, konferans gibi faaliyetlere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katılmaları dolayısıyla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ve iş turizmi ayrımı yapmak oldukça güçleşmektedir. Bu nedenle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istatistiklerde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raporlarda kongre turizmi ve iş turizmi ile ilgili veri ve bilgiler bazen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ayrı, bazen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birlikte düzenlenmektedir. Bunun için kongre turizminin büyük ölçüde iş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amaçlı seyahatler ile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ilişkili olduğunu ifade etmek yanlış olmaz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19336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48</TotalTime>
  <Words>1497</Words>
  <Application>Microsoft Office PowerPoint</Application>
  <PresentationFormat>Özel</PresentationFormat>
  <Paragraphs>82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Damask</vt:lpstr>
      <vt:lpstr>KONGRE VE FUAR YÖNETİMİ</vt:lpstr>
      <vt:lpstr>KONGRE VE TURİZM İLİŞKİSİ</vt:lpstr>
      <vt:lpstr>PowerPoint Sunusu</vt:lpstr>
      <vt:lpstr>1.2. Kongre Turizminin Tarihi</vt:lpstr>
      <vt:lpstr>1.2.2. Türkiye’deki Gelişim</vt:lpstr>
      <vt:lpstr>PowerPoint Sunusu</vt:lpstr>
      <vt:lpstr>1.3. Kongre Turizminin Diğer Turizm Türleri İle İlişkisi</vt:lpstr>
      <vt:lpstr>1.3.1. Kongre Turizmi ve Kitle Turizmi</vt:lpstr>
      <vt:lpstr>1.3.2. Kongre Turizmi ve İş Turizmi</vt:lpstr>
      <vt:lpstr>PowerPoint Sunusu</vt:lpstr>
      <vt:lpstr>1.3.3. Kongre Turizmi ve Incentive Turizm</vt:lpstr>
      <vt:lpstr>PowerPoint Sunusu</vt:lpstr>
      <vt:lpstr>1.3.4. Kongre Turizmi ve Fuar Turizmi</vt:lpstr>
      <vt:lpstr>1.3.5. Kongre Turizmi ve Tatil Turizmi</vt:lpstr>
      <vt:lpstr>1.3.6. Kongre Turizmi ve Kültür Turizmi</vt:lpstr>
      <vt:lpstr>1.3.7. Kongre Turizmi ve Politik Turizm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YÖNETİMİ</dc:title>
  <dc:creator>kemal</dc:creator>
  <cp:lastModifiedBy>kumsaal</cp:lastModifiedBy>
  <cp:revision>7</cp:revision>
  <dcterms:created xsi:type="dcterms:W3CDTF">2018-09-20T11:10:26Z</dcterms:created>
  <dcterms:modified xsi:type="dcterms:W3CDTF">2019-11-22T19:36:24Z</dcterms:modified>
</cp:coreProperties>
</file>