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</p:sldIdLst>
  <p:sldSz cx="12192000" cy="6858000"/>
  <p:notesSz cx="6797675" cy="9926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10CEB-E801-4400-B2C0-50D350B044A2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9C16-2BB4-44FF-8C69-5BF38C916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288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10CEB-E801-4400-B2C0-50D350B044A2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9C16-2BB4-44FF-8C69-5BF38C916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1071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10CEB-E801-4400-B2C0-50D350B044A2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9C16-2BB4-44FF-8C69-5BF38C916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9768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10CEB-E801-4400-B2C0-50D350B044A2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9C16-2BB4-44FF-8C69-5BF38C916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9895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10CEB-E801-4400-B2C0-50D350B044A2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9C16-2BB4-44FF-8C69-5BF38C916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5975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10CEB-E801-4400-B2C0-50D350B044A2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9C16-2BB4-44FF-8C69-5BF38C916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252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10CEB-E801-4400-B2C0-50D350B044A2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9C16-2BB4-44FF-8C69-5BF38C916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718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10CEB-E801-4400-B2C0-50D350B044A2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9C16-2BB4-44FF-8C69-5BF38C916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8011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10CEB-E801-4400-B2C0-50D350B044A2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9C16-2BB4-44FF-8C69-5BF38C916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8318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10CEB-E801-4400-B2C0-50D350B044A2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9C16-2BB4-44FF-8C69-5BF38C916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75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10CEB-E801-4400-B2C0-50D350B044A2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79C16-2BB4-44FF-8C69-5BF38C916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080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10CEB-E801-4400-B2C0-50D350B044A2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79C16-2BB4-44FF-8C69-5BF38C9169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0204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Egzersizin </a:t>
            </a:r>
            <a:r>
              <a:rPr lang="tr-TR" dirty="0" err="1" smtClean="0"/>
              <a:t>kardiyovasküler</a:t>
            </a:r>
            <a:r>
              <a:rPr lang="tr-TR" dirty="0" smtClean="0"/>
              <a:t> etkileri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Öğr</a:t>
            </a:r>
            <a:r>
              <a:rPr lang="tr-TR" dirty="0" smtClean="0"/>
              <a:t>. Gör ŞEYDA CANDENİZ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7364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 Kalp debisi: İstirahatte kalp debisi değişmez ancak maksimal egzersiz sırasındaki kalp debisi artar. Bunun nedeni atım volümü arttığı halde maksimal kalp hızının aynı kalmasıdır. </a:t>
            </a:r>
          </a:p>
        </p:txBody>
      </p:sp>
    </p:spTree>
    <p:extLst>
      <p:ext uri="{BB962C8B-B14F-4D97-AF65-F5344CB8AC3E}">
        <p14:creationId xmlns:p14="http://schemas.microsoft.com/office/powerpoint/2010/main" val="14149314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Kalp </a:t>
            </a:r>
            <a:r>
              <a:rPr lang="tr-TR" dirty="0" err="1"/>
              <a:t>hipertrofisi</a:t>
            </a:r>
            <a:r>
              <a:rPr lang="tr-TR" dirty="0"/>
              <a:t>: Aerobik egzersiz kalpte </a:t>
            </a:r>
            <a:r>
              <a:rPr lang="tr-TR" dirty="0" smtClean="0"/>
              <a:t> </a:t>
            </a:r>
            <a:r>
              <a:rPr lang="tr-TR" dirty="0" err="1"/>
              <a:t>hipertrofiye</a:t>
            </a:r>
            <a:r>
              <a:rPr lang="tr-TR" dirty="0"/>
              <a:t> neden </a:t>
            </a:r>
            <a:r>
              <a:rPr lang="tr-TR" smtClean="0"/>
              <a:t>olur.</a:t>
            </a:r>
          </a:p>
          <a:p>
            <a:r>
              <a:rPr lang="tr-TR" smtClean="0"/>
              <a:t>Hipertrofinin</a:t>
            </a:r>
            <a:r>
              <a:rPr lang="tr-TR" dirty="0" smtClean="0"/>
              <a:t> </a:t>
            </a:r>
            <a:r>
              <a:rPr lang="tr-TR" dirty="0"/>
              <a:t>nedeni kalpteki kasılma liflerinin uzunluklarının artmasıdır.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9975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Kardiyovaskuler</a:t>
            </a:r>
            <a:r>
              <a:rPr lang="tr-TR" dirty="0" smtClean="0"/>
              <a:t> sistemin temel görevi başta oksijen olmak üzere dokuların ihtiyacı olan maddeleri o dokulara </a:t>
            </a:r>
            <a:r>
              <a:rPr lang="tr-TR" dirty="0" smtClean="0"/>
              <a:t>ulaştırmak ve  </a:t>
            </a:r>
            <a:r>
              <a:rPr lang="tr-TR" dirty="0" smtClean="0"/>
              <a:t>dokularda oluşan </a:t>
            </a:r>
            <a:r>
              <a:rPr lang="tr-TR" dirty="0" smtClean="0"/>
              <a:t>atık </a:t>
            </a:r>
            <a:r>
              <a:rPr lang="tr-TR" dirty="0" smtClean="0"/>
              <a:t>maddeleri ise o dokudan uzaklaştırmaktır. </a:t>
            </a:r>
          </a:p>
        </p:txBody>
      </p:sp>
    </p:spTree>
    <p:extLst>
      <p:ext uri="{BB962C8B-B14F-4D97-AF65-F5344CB8AC3E}">
        <p14:creationId xmlns:p14="http://schemas.microsoft.com/office/powerpoint/2010/main" val="4175316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Akut Değişiklikler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107830" y="1690688"/>
            <a:ext cx="8880231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Egzersizin başlamasıyla birlikte vücutta şu değişiklikler olur: </a:t>
            </a:r>
          </a:p>
          <a:p>
            <a:r>
              <a:rPr lang="tr-TR" sz="2400" dirty="0"/>
              <a:t>1</a:t>
            </a:r>
            <a:r>
              <a:rPr lang="tr-TR" sz="2400" dirty="0" smtClean="0"/>
              <a:t>. </a:t>
            </a:r>
            <a:r>
              <a:rPr lang="tr-TR" sz="2400" dirty="0" smtClean="0"/>
              <a:t>Oksijen kullanımı artar. </a:t>
            </a:r>
          </a:p>
          <a:p>
            <a:r>
              <a:rPr lang="tr-TR" sz="2400" dirty="0"/>
              <a:t>2</a:t>
            </a:r>
            <a:r>
              <a:rPr lang="tr-TR" sz="2400" dirty="0" smtClean="0"/>
              <a:t>. </a:t>
            </a:r>
            <a:r>
              <a:rPr lang="tr-TR" sz="2400" dirty="0" smtClean="0"/>
              <a:t>Karbondioksit üretimi artar. </a:t>
            </a:r>
          </a:p>
          <a:p>
            <a:r>
              <a:rPr lang="tr-TR" sz="2400" dirty="0" smtClean="0"/>
              <a:t>3.</a:t>
            </a:r>
            <a:r>
              <a:rPr lang="tr-TR" sz="2400" dirty="0" smtClean="0"/>
              <a:t> </a:t>
            </a:r>
            <a:r>
              <a:rPr lang="tr-TR" sz="2400" dirty="0" err="1"/>
              <a:t>L</a:t>
            </a:r>
            <a:r>
              <a:rPr lang="tr-TR" sz="2400" dirty="0" err="1" smtClean="0"/>
              <a:t>aktat</a:t>
            </a:r>
            <a:r>
              <a:rPr lang="tr-TR" sz="2400" dirty="0" smtClean="0"/>
              <a:t> </a:t>
            </a:r>
            <a:r>
              <a:rPr lang="tr-TR" sz="2800" dirty="0" smtClean="0"/>
              <a:t>birikimi olur.</a:t>
            </a:r>
          </a:p>
          <a:p>
            <a:r>
              <a:rPr lang="tr-TR" sz="2400" dirty="0" smtClean="0"/>
              <a:t> </a:t>
            </a:r>
            <a:r>
              <a:rPr lang="tr-TR" sz="2400" dirty="0" smtClean="0"/>
              <a:t>4. </a:t>
            </a:r>
            <a:r>
              <a:rPr lang="tr-TR" sz="2400" dirty="0" smtClean="0"/>
              <a:t>Kan </a:t>
            </a:r>
            <a:r>
              <a:rPr lang="tr-TR" sz="2400" dirty="0" err="1" smtClean="0"/>
              <a:t>pH’sı</a:t>
            </a:r>
            <a:r>
              <a:rPr lang="tr-TR" sz="2400" dirty="0" smtClean="0"/>
              <a:t> artar. </a:t>
            </a:r>
          </a:p>
          <a:p>
            <a:r>
              <a:rPr lang="tr-TR" sz="2400" dirty="0"/>
              <a:t>5</a:t>
            </a:r>
            <a:r>
              <a:rPr lang="tr-TR" sz="2400" dirty="0" smtClean="0"/>
              <a:t>. </a:t>
            </a:r>
            <a:r>
              <a:rPr lang="tr-TR" sz="2400" dirty="0" smtClean="0"/>
              <a:t>Vücuttaki enerji </a:t>
            </a:r>
            <a:r>
              <a:rPr lang="tr-TR" sz="2400" dirty="0" smtClean="0"/>
              <a:t>depoları  </a:t>
            </a:r>
            <a:r>
              <a:rPr lang="tr-TR" sz="2400" dirty="0" smtClean="0"/>
              <a:t>azalır</a:t>
            </a:r>
            <a:r>
              <a:rPr lang="tr-TR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520615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Kalp hızı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Egzersiz başladıktan sonra, kalp hızı, egzersizin şiddeti ile orantılı olarak artış gösterir. </a:t>
            </a:r>
          </a:p>
          <a:p>
            <a:r>
              <a:rPr lang="tr-TR" dirty="0" smtClean="0"/>
              <a:t>Aerobik </a:t>
            </a:r>
            <a:r>
              <a:rPr lang="tr-TR" dirty="0" smtClean="0"/>
              <a:t>egzersizlerde kalp hızı yanıtı daha fazladır. </a:t>
            </a:r>
          </a:p>
          <a:p>
            <a:r>
              <a:rPr lang="tr-TR" dirty="0" smtClean="0"/>
              <a:t>Statik ve direnç egzersizlerinde de kalp hızı artar, ancak daha yavaş artış gösterir. </a:t>
            </a: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48799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Egzersiz </a:t>
            </a:r>
            <a:r>
              <a:rPr lang="tr-TR" dirty="0" smtClean="0"/>
              <a:t>sırasında atım volümü 1,5-2 kat artabilir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 smtClean="0"/>
              <a:t>Statik egzersizlerde başlangıçta artış olmazken, yüksek iş yüklerinde azalma dahi görülebilir.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Direnç </a:t>
            </a:r>
            <a:r>
              <a:rPr lang="tr-TR" dirty="0" smtClean="0"/>
              <a:t>egzersizlerinde artış az ya da yoktur.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407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Kalp debisi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Egzersiz </a:t>
            </a:r>
            <a:r>
              <a:rPr lang="tr-TR" dirty="0" smtClean="0"/>
              <a:t>sırasında hem kalp hızı hem de atım volümü arttığı için kalp debisi de artar. </a:t>
            </a:r>
          </a:p>
          <a:p>
            <a:r>
              <a:rPr lang="tr-TR" dirty="0" err="1" smtClean="0"/>
              <a:t>Aeorbik</a:t>
            </a:r>
            <a:r>
              <a:rPr lang="tr-TR" dirty="0" smtClean="0"/>
              <a:t> egzersiz sırasında kalp debisindeki artış egzersiz şiddetiyle </a:t>
            </a:r>
            <a:r>
              <a:rPr lang="tr-TR" dirty="0" smtClean="0"/>
              <a:t>orantılıdır. </a:t>
            </a:r>
          </a:p>
          <a:p>
            <a:r>
              <a:rPr lang="tr-TR" dirty="0" smtClean="0"/>
              <a:t>Artış </a:t>
            </a:r>
            <a:r>
              <a:rPr lang="tr-TR" dirty="0" smtClean="0"/>
              <a:t>miktarı aerobik egzersizde daha fazla iken statik ve </a:t>
            </a:r>
            <a:r>
              <a:rPr lang="tr-TR" dirty="0" err="1" smtClean="0"/>
              <a:t>rezistif</a:t>
            </a:r>
            <a:r>
              <a:rPr lang="tr-TR" dirty="0" smtClean="0"/>
              <a:t> egzersizlerde orta dereceli artış olur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45793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Kan basıncı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Sistolik</a:t>
            </a:r>
            <a:r>
              <a:rPr lang="tr-TR" dirty="0" smtClean="0"/>
              <a:t> kan basıncı: </a:t>
            </a:r>
            <a:r>
              <a:rPr lang="tr-TR" dirty="0" err="1" smtClean="0"/>
              <a:t>Arteryal</a:t>
            </a:r>
            <a:r>
              <a:rPr lang="tr-TR" dirty="0" smtClean="0"/>
              <a:t> kan basıncını belirleyen ana etmenler kalp debisi ve total </a:t>
            </a:r>
            <a:r>
              <a:rPr lang="tr-TR" dirty="0" err="1" smtClean="0"/>
              <a:t>periferik</a:t>
            </a:r>
            <a:r>
              <a:rPr lang="tr-TR" dirty="0" smtClean="0"/>
              <a:t> dirençtir. </a:t>
            </a:r>
          </a:p>
          <a:p>
            <a:r>
              <a:rPr lang="tr-TR" dirty="0" smtClean="0"/>
              <a:t>Özellikle </a:t>
            </a:r>
            <a:r>
              <a:rPr lang="tr-TR" dirty="0" smtClean="0"/>
              <a:t>aerobik egzersiz sırasında </a:t>
            </a:r>
            <a:r>
              <a:rPr lang="tr-TR" dirty="0" err="1" smtClean="0"/>
              <a:t>periferik</a:t>
            </a:r>
            <a:r>
              <a:rPr lang="tr-TR" dirty="0" smtClean="0"/>
              <a:t> direnç azalmasına karşın </a:t>
            </a:r>
            <a:r>
              <a:rPr lang="tr-TR" dirty="0" err="1" smtClean="0"/>
              <a:t>sistolik</a:t>
            </a:r>
            <a:r>
              <a:rPr lang="tr-TR" dirty="0" smtClean="0"/>
              <a:t> kan basıncında artış olur. </a:t>
            </a:r>
          </a:p>
          <a:p>
            <a:r>
              <a:rPr lang="tr-TR" dirty="0" smtClean="0"/>
              <a:t>Artışın nedeni atım volümündeki artmadır. Atım volümünün plato yapmasıyla </a:t>
            </a:r>
            <a:r>
              <a:rPr lang="tr-TR" dirty="0" err="1" smtClean="0"/>
              <a:t>sistolik</a:t>
            </a:r>
            <a:r>
              <a:rPr lang="tr-TR" dirty="0" smtClean="0"/>
              <a:t> kan basıncı da plato yapar.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03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-Oksijen Tüketimi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Egzersizin vücut üzerindeki birincil etkisi oksijen ihtiyacını artırmasıdır. Artan oksijen </a:t>
            </a:r>
            <a:r>
              <a:rPr lang="tr-TR" dirty="0" smtClean="0"/>
              <a:t>ihtiyacı kalp </a:t>
            </a:r>
            <a:r>
              <a:rPr lang="tr-TR" dirty="0" smtClean="0"/>
              <a:t>debisindeki artışla karşılanır.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1079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Kronik Değişiklikler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. Oluşan </a:t>
            </a:r>
            <a:r>
              <a:rPr lang="tr-TR" dirty="0" err="1" smtClean="0"/>
              <a:t>adaptif</a:t>
            </a:r>
            <a:r>
              <a:rPr lang="tr-TR" dirty="0" smtClean="0"/>
              <a:t> değişikliklerin altında egzersizin neden olduğu moleküler değişiklikler yatar. Bu değişikliklerden bazıları aşağıda sunulmuştur:</a:t>
            </a:r>
          </a:p>
          <a:p>
            <a:r>
              <a:rPr lang="tr-TR" dirty="0" smtClean="0"/>
              <a:t> 1. Egzersiz sırasında salınan </a:t>
            </a:r>
            <a:r>
              <a:rPr lang="tr-TR" dirty="0" err="1" smtClean="0"/>
              <a:t>noradrenalin</a:t>
            </a:r>
            <a:r>
              <a:rPr lang="tr-TR" dirty="0" smtClean="0"/>
              <a:t>/adrenalin oranı azalır. </a:t>
            </a:r>
          </a:p>
          <a:p>
            <a:r>
              <a:rPr lang="tr-TR" dirty="0" smtClean="0"/>
              <a:t>2. Antioksidan seviyesinde artma</a:t>
            </a:r>
          </a:p>
          <a:p>
            <a:r>
              <a:rPr lang="tr-TR" dirty="0"/>
              <a:t>3</a:t>
            </a:r>
            <a:r>
              <a:rPr lang="tr-TR" dirty="0" smtClean="0"/>
              <a:t>. </a:t>
            </a:r>
            <a:r>
              <a:rPr lang="tr-TR" dirty="0" err="1" smtClean="0"/>
              <a:t>Endoplazmik</a:t>
            </a:r>
            <a:r>
              <a:rPr lang="tr-TR" dirty="0" smtClean="0"/>
              <a:t> </a:t>
            </a:r>
            <a:r>
              <a:rPr lang="tr-TR" dirty="0" err="1" smtClean="0"/>
              <a:t>retikulum</a:t>
            </a:r>
            <a:r>
              <a:rPr lang="tr-TR" dirty="0" smtClean="0"/>
              <a:t> stres proteinlerinde artma </a:t>
            </a:r>
          </a:p>
          <a:p>
            <a:r>
              <a:rPr lang="tr-TR" dirty="0"/>
              <a:t>5</a:t>
            </a:r>
            <a:r>
              <a:rPr lang="tr-TR" dirty="0" smtClean="0"/>
              <a:t>. </a:t>
            </a:r>
            <a:r>
              <a:rPr lang="tr-TR" dirty="0" err="1" smtClean="0"/>
              <a:t>Mitokondrial</a:t>
            </a:r>
            <a:r>
              <a:rPr lang="tr-TR" dirty="0" smtClean="0"/>
              <a:t> adaptasyon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8222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351</Words>
  <Application>Microsoft Office PowerPoint</Application>
  <PresentationFormat>Geniş ekran</PresentationFormat>
  <Paragraphs>40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Egzersizin kardiyovasküler etkileri </vt:lpstr>
      <vt:lpstr>PowerPoint Sunusu</vt:lpstr>
      <vt:lpstr>Akut Değişiklikler</vt:lpstr>
      <vt:lpstr>Kalp hızı</vt:lpstr>
      <vt:lpstr>PowerPoint Sunusu</vt:lpstr>
      <vt:lpstr>Kalp debisi</vt:lpstr>
      <vt:lpstr>Kan basıncı</vt:lpstr>
      <vt:lpstr>-Oksijen Tüketimi</vt:lpstr>
      <vt:lpstr>Kronik Değişiklikler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kmyo2</dc:creator>
  <cp:lastModifiedBy>kmyo2</cp:lastModifiedBy>
  <cp:revision>7</cp:revision>
  <cp:lastPrinted>2018-03-07T09:54:14Z</cp:lastPrinted>
  <dcterms:created xsi:type="dcterms:W3CDTF">2018-02-27T11:13:05Z</dcterms:created>
  <dcterms:modified xsi:type="dcterms:W3CDTF">2018-03-15T08:36:42Z</dcterms:modified>
</cp:coreProperties>
</file>