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14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61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62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40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2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88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9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58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06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49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58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33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56066"/>
          </a:xfrm>
        </p:spPr>
        <p:txBody>
          <a:bodyPr>
            <a:noAutofit/>
          </a:bodyPr>
          <a:lstStyle/>
          <a:p>
            <a:pPr algn="l"/>
            <a:r>
              <a:rPr lang="tr-TR" sz="4400" dirty="0" smtClean="0"/>
              <a:t>İktisadi Düşünce Tarihi </a:t>
            </a:r>
            <a:br>
              <a:rPr lang="tr-TR" sz="4400" dirty="0" smtClean="0"/>
            </a:br>
            <a:r>
              <a:rPr lang="tr-TR" sz="4400" dirty="0" smtClean="0"/>
              <a:t>Bir yaklaşım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94560"/>
            <a:ext cx="9144000" cy="4339244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İktisadi düşünce tarihi, doğrudan ekonomiyi değil, ekonomi üzerine düşünmenin kavramsal ve yöntemsel içeriğine dair sistematik düşünme biçimlerini konu edinir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Kavrayışın ö</a:t>
            </a:r>
            <a:r>
              <a:rPr lang="tr-TR" dirty="0" smtClean="0"/>
              <a:t>znel ve nesnel sorunsalları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Mevcut ekonomik yapının ve bu yapıyı meşrulaştıran düşüncenin hakimiyeti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437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Kapitalizm: temel tespitler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Çatışma </a:t>
            </a:r>
          </a:p>
          <a:p>
            <a:pPr marL="0" indent="0">
              <a:buNone/>
            </a:pPr>
            <a:r>
              <a:rPr lang="tr-TR" dirty="0" smtClean="0"/>
              <a:t>Her şeyin metalaşması </a:t>
            </a:r>
          </a:p>
          <a:p>
            <a:pPr marL="0" indent="0">
              <a:buNone/>
            </a:pPr>
            <a:r>
              <a:rPr lang="tr-TR" dirty="0" smtClean="0"/>
              <a:t>İnsanın </a:t>
            </a:r>
            <a:r>
              <a:rPr lang="tr-TR" dirty="0" err="1" smtClean="0"/>
              <a:t>araçsallaştırılması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Piyasada anarşi </a:t>
            </a:r>
          </a:p>
          <a:p>
            <a:pPr marL="0" indent="0">
              <a:buNone/>
            </a:pPr>
            <a:r>
              <a:rPr lang="tr-TR" dirty="0" smtClean="0"/>
              <a:t>Kâra dayalı bir sistem </a:t>
            </a:r>
          </a:p>
          <a:p>
            <a:pPr marL="0" indent="0">
              <a:buNone/>
            </a:pPr>
            <a:r>
              <a:rPr lang="tr-TR" dirty="0" smtClean="0"/>
              <a:t>Yabancılaşma </a:t>
            </a:r>
          </a:p>
          <a:p>
            <a:pPr marL="0" indent="0">
              <a:buNone/>
            </a:pPr>
            <a:r>
              <a:rPr lang="tr-TR" dirty="0" smtClean="0"/>
              <a:t>Taklitçi tüketim </a:t>
            </a:r>
          </a:p>
          <a:p>
            <a:pPr marL="0" indent="0">
              <a:buNone/>
            </a:pPr>
            <a:r>
              <a:rPr lang="tr-TR" smtClean="0"/>
              <a:t>Kapitalizmin kültürü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90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Tarafsız yaklaşım mümkün mü?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Hiçbir toplumsal çözümleme, tarafsız olamaz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Tarafsızlık iddiası ne anlama gelir?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Saf bilim yoktur; özellikle iktisatta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050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İktisadın insanı kimdir?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İktisadın insanı, tanımlı bir bireydir: </a:t>
            </a:r>
          </a:p>
          <a:p>
            <a:pPr marL="0" indent="0">
              <a:buNone/>
            </a:pPr>
            <a:r>
              <a:rPr lang="tr-TR" dirty="0" smtClean="0"/>
              <a:t>Varoluş mekanı, piyasa temelli ilişkiler </a:t>
            </a:r>
          </a:p>
          <a:p>
            <a:pPr marL="0" indent="0">
              <a:buNone/>
            </a:pPr>
            <a:r>
              <a:rPr lang="tr-TR" dirty="0" smtClean="0"/>
              <a:t>Bireysel faaliyeti, kâr/fayda maksimizasyonu </a:t>
            </a:r>
          </a:p>
          <a:p>
            <a:pPr marL="0" indent="0">
              <a:buNone/>
            </a:pPr>
            <a:r>
              <a:rPr lang="tr-TR" dirty="0" smtClean="0"/>
              <a:t>Maddi yeniden üretimi, meta (mal veya emek gücü vb.) satışına bağlı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İnsanın tek ya da asli varoluş biçimi iktisadi değildir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13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davranışının rasyonel temeli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Eylemde bulunan insan, akıl yürüten insandır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Akıl yürütme, bireysel bir etkinlik olarak göründüğü ölçüde, toplumsaldır: toplumsal ilişkiler, neyi nasıl düşüneceğimizi belirler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Faydacı birey, evrensel birey değildir; günümüz toplumunda belli bir soyutlama ile yaratılmış bireydir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374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Toplumun vadettikleri ekonominin sınırları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İnsan, sadece üreten ve fayda maksimize eden varlık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İnsani varoluşun toplumsal ve psikolojik unsurları, temel niteliktedir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İktisadın konusu olmayan insan arzuları, nasıl iktisadi niteliğe bürünür?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Arzuların tatmini, meta tüketimine indirgenmiştir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293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olmaktan kaynaklanan evrensel ihtiyaçlar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Toplumlardan bağımsız olarak tanımlanabilen evrensel ihtiyaçlar vardır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İhtiyaçların karşılanması, insani varoluşun ve yeniden üretimin temel koşulu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 insan arzularını belirler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Arzuların yok sayılması ya da arzulara ket vurulması: </a:t>
            </a:r>
            <a:r>
              <a:rPr lang="tr-TR" dirty="0" err="1" smtClean="0"/>
              <a:t>nevrotik</a:t>
            </a:r>
            <a:r>
              <a:rPr lang="tr-TR" dirty="0" smtClean="0"/>
              <a:t> </a:t>
            </a:r>
            <a:r>
              <a:rPr lang="tr-TR" dirty="0" err="1" smtClean="0"/>
              <a:t>anksiyete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647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İnsani ihtiyaçlar hiyerarşisi: </a:t>
            </a:r>
            <a:r>
              <a:rPr lang="tr-TR" dirty="0" err="1" smtClean="0"/>
              <a:t>Maslow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Temel ihtiyaçlar: gıda, su, barınma, giyinme vb. fizyolojik ihtiyaçlar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İkinci düzey: güven ve emniyet için duyulan ihtiyaçlar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Bunlar karşılanmadan insanın maddi varlığını sürdürmesi mümkün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Bunlar karşılanmadığında daha üst düzey ihtiyaçların karşılanması mümkün değildir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6914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 düzey ihtiyaçlar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Üçüncü düzey: aidiyet ve sevgi; insan sıcaklığı, şefkat ve aşka duyulan ihtiyaçlar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Dördüncü düzey: başkalarınca kabul edilme, değer verilme ve saygı görme duyguları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Beşinci düzey: estetik güzelliği kendisi için tecrübe etme ve kavrama; bilgiyi araç olmaktan çıkarma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7748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ihtiyaçlarının karşılanması bir zorunluluk mu?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Evrensel insan tanımı olabilir mi? 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Evrensel insan tanımı ‘ekonomi’ ile uyuşur mu?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İktisat, evrensel insanı mı, iktisadi insanı mı ele alır/almalıdır?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 tanımı, ekonomiye bakışı nasıl değiştirir?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6041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354</Words>
  <Application>Microsoft Office PowerPoint</Application>
  <PresentationFormat>Geniş ekran</PresentationFormat>
  <Paragraphs>71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İktisadi Düşünce Tarihi  Bir yaklaşım </vt:lpstr>
      <vt:lpstr>Tarafsız yaklaşım mümkün mü? </vt:lpstr>
      <vt:lpstr>İktisadın insanı kimdir? </vt:lpstr>
      <vt:lpstr>İnsan davranışının rasyonel temeli </vt:lpstr>
      <vt:lpstr>Toplumun vadettikleri ekonominin sınırları </vt:lpstr>
      <vt:lpstr>İnsan olmaktan kaynaklanan evrensel ihtiyaçlar </vt:lpstr>
      <vt:lpstr>İnsani ihtiyaçlar hiyerarşisi: Maslow </vt:lpstr>
      <vt:lpstr>Üst düzey ihtiyaçlar </vt:lpstr>
      <vt:lpstr>İnsan ihtiyaçlarının karşılanması bir zorunluluk mu? </vt:lpstr>
      <vt:lpstr>Kapitalizm: temel tespitler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2019-05-16T14:26:14Z</dcterms:created>
  <dcterms:modified xsi:type="dcterms:W3CDTF">2019-05-19T12:13:10Z</dcterms:modified>
</cp:coreProperties>
</file>