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Limited</a:t>
            </a:r>
            <a:r>
              <a:rPr lang="tr-TR" b="1" dirty="0" smtClean="0"/>
              <a:t> Şirketlerde “Çıkma ve Çıkarılma”</a:t>
            </a:r>
            <a:endParaRPr lang="tr-TR" b="1" dirty="0"/>
          </a:p>
        </p:txBody>
      </p:sp>
      <p:sp>
        <p:nvSpPr>
          <p:cNvPr id="3" name="2 İçerik Yer Tutucusu"/>
          <p:cNvSpPr>
            <a:spLocks noGrp="1"/>
          </p:cNvSpPr>
          <p:nvPr>
            <p:ph idx="1"/>
          </p:nvPr>
        </p:nvSpPr>
        <p:spPr/>
        <p:txBody>
          <a:bodyPr>
            <a:normAutofit fontScale="92500" lnSpcReduction="10000"/>
          </a:bodyPr>
          <a:lstStyle/>
          <a:p>
            <a:r>
              <a:rPr lang="tr-TR" b="1" dirty="0" smtClean="0"/>
              <a:t>Çıkma</a:t>
            </a:r>
            <a:r>
              <a:rPr lang="tr-TR" dirty="0" smtClean="0"/>
              <a:t> genel itibariyle bir ortağın kendi isteğiyle şirketten ayrılmasını ifade eder. Ancak çıkma kavramı ortaklık payının üçüncü bir kişiye devri yoluyla şirketten ayrılma ile karıştırılmamalıdır. Çıkmanın söz konusu olduğu durumlarda ortak payını üçüncü bir kişiye değil şirkete devretmekte; şirkette ortağa payının bedelini ödemektedir.</a:t>
            </a:r>
          </a:p>
          <a:p>
            <a:endParaRPr lang="tr-TR" dirty="0" smtClean="0"/>
          </a:p>
          <a:p>
            <a:r>
              <a:rPr lang="tr-TR" b="1" dirty="0" smtClean="0"/>
              <a:t>Çıkarılma </a:t>
            </a:r>
            <a:r>
              <a:rPr lang="tr-TR" dirty="0" smtClean="0"/>
              <a:t>ise bir ortağın iradesi dışında şirketteki ortaklık sıfatına son verilmesidir. </a:t>
            </a:r>
          </a:p>
          <a:p>
            <a:endParaRPr lang="tr-TR" b="1" dirty="0" smtClean="0"/>
          </a:p>
          <a:p>
            <a:endParaRPr lang="tr-TR" dirty="0"/>
          </a:p>
        </p:txBody>
      </p:sp>
    </p:spTree>
    <p:extLst>
      <p:ext uri="{BB962C8B-B14F-4D97-AF65-F5344CB8AC3E}">
        <p14:creationId xmlns:p14="http://schemas.microsoft.com/office/powerpoint/2010/main" val="3274558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Çıkma</a:t>
            </a:r>
          </a:p>
          <a:p>
            <a:pPr lvl="1"/>
            <a:r>
              <a:rPr lang="tr-TR" dirty="0" smtClean="0"/>
              <a:t>Esas sözleşmede düzenlenen çıkma</a:t>
            </a:r>
          </a:p>
          <a:p>
            <a:pPr lvl="1"/>
            <a:r>
              <a:rPr lang="tr-TR" dirty="0" smtClean="0"/>
              <a:t>Haklı sebeplere bağlı çıkma</a:t>
            </a:r>
          </a:p>
          <a:p>
            <a:endParaRPr lang="tr-TR" dirty="0" smtClean="0"/>
          </a:p>
          <a:p>
            <a:r>
              <a:rPr lang="tr-TR" dirty="0" smtClean="0"/>
              <a:t>Çıkarılma</a:t>
            </a:r>
          </a:p>
          <a:p>
            <a:pPr lvl="1"/>
            <a:r>
              <a:rPr lang="tr-TR" dirty="0" smtClean="0"/>
              <a:t>Esas sözleşmede düzenlenen çıkarılma</a:t>
            </a:r>
          </a:p>
          <a:p>
            <a:pPr lvl="1"/>
            <a:r>
              <a:rPr lang="tr-TR" dirty="0" smtClean="0"/>
              <a:t>Haklı sebeplere bağlı çıkarılma</a:t>
            </a:r>
          </a:p>
          <a:p>
            <a:endParaRPr lang="tr-TR" dirty="0" smtClean="0"/>
          </a:p>
        </p:txBody>
      </p:sp>
    </p:spTree>
    <p:extLst>
      <p:ext uri="{BB962C8B-B14F-4D97-AF65-F5344CB8AC3E}">
        <p14:creationId xmlns:p14="http://schemas.microsoft.com/office/powerpoint/2010/main" val="126440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“Çıkmaya Katılma”</a:t>
            </a:r>
            <a:endParaRPr lang="tr-TR" b="1" dirty="0"/>
          </a:p>
        </p:txBody>
      </p:sp>
      <p:sp>
        <p:nvSpPr>
          <p:cNvPr id="3" name="2 İçerik Yer Tutucusu"/>
          <p:cNvSpPr>
            <a:spLocks noGrp="1"/>
          </p:cNvSpPr>
          <p:nvPr>
            <p:ph idx="1"/>
          </p:nvPr>
        </p:nvSpPr>
        <p:spPr/>
        <p:txBody>
          <a:bodyPr>
            <a:normAutofit fontScale="70000" lnSpcReduction="20000"/>
          </a:bodyPr>
          <a:lstStyle/>
          <a:p>
            <a:r>
              <a:rPr lang="tr-TR" dirty="0" smtClean="0"/>
              <a:t>Türk Ticaret Kanunu’nun 639. maddesine göre ortaklardan biri şirket sözleşmesindeki hükme dayanarak çıkma istediği veya haklı sebeplerden dolayı çıkma davası açtığı takdirde, müdür veya müdürler gecikmeksizin diğer ortakları bundan haberdar ederler.</a:t>
            </a:r>
          </a:p>
          <a:p>
            <a:r>
              <a:rPr lang="tr-TR" dirty="0" smtClean="0"/>
              <a:t>Diğer ortaklardan her biri, haberin kendisine ulaştığı tarihten itibaren bir ay içinde;</a:t>
            </a:r>
          </a:p>
          <a:p>
            <a:pPr>
              <a:buNone/>
            </a:pPr>
            <a:r>
              <a:rPr lang="tr-TR" dirty="0" smtClean="0"/>
              <a:t>		a) Şirket sözleşmesinde öngörülen haklı sebep kendisi yönünden de geçerliyse, kendisinin de çıkmaya katılacağını müdürlere bildirmek,	</a:t>
            </a:r>
          </a:p>
          <a:p>
            <a:pPr>
              <a:buNone/>
            </a:pPr>
            <a:r>
              <a:rPr lang="tr-TR" dirty="0" smtClean="0"/>
              <a:t>		b) Açacağı bir dava ile haklı sebepler dolayısıyla çıkma davasına katılmak,</a:t>
            </a:r>
          </a:p>
          <a:p>
            <a:pPr>
              <a:buNone/>
            </a:pPr>
            <a:r>
              <a:rPr lang="tr-TR" dirty="0" smtClean="0"/>
              <a:t>	hakkına sahiptir.</a:t>
            </a:r>
          </a:p>
          <a:p>
            <a:pPr>
              <a:buNone/>
            </a:pPr>
            <a:r>
              <a:rPr lang="tr-TR" dirty="0" smtClean="0"/>
              <a:t>	</a:t>
            </a:r>
          </a:p>
          <a:p>
            <a:r>
              <a:rPr lang="tr-TR" dirty="0" smtClean="0"/>
              <a:t>Çıkan tüm ortaklar, esas sermaye payları ile orantılı olarak, eşit işleme tabi tutulurlar.</a:t>
            </a:r>
          </a:p>
          <a:p>
            <a:endParaRPr lang="tr-TR" dirty="0"/>
          </a:p>
        </p:txBody>
      </p:sp>
    </p:spTree>
    <p:extLst>
      <p:ext uri="{BB962C8B-B14F-4D97-AF65-F5344CB8AC3E}">
        <p14:creationId xmlns:p14="http://schemas.microsoft.com/office/powerpoint/2010/main" val="3902648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931224" cy="634082"/>
          </a:xfrm>
        </p:spPr>
        <p:txBody>
          <a:bodyPr>
            <a:normAutofit/>
          </a:bodyPr>
          <a:lstStyle/>
          <a:p>
            <a:r>
              <a:rPr lang="tr-TR" sz="3000" b="1" dirty="0" smtClean="0"/>
              <a:t>Çıkma ve Çıkarılmanın Sonuçları</a:t>
            </a:r>
            <a:endParaRPr lang="tr-TR" sz="3000" b="1" dirty="0"/>
          </a:p>
        </p:txBody>
      </p:sp>
      <p:sp>
        <p:nvSpPr>
          <p:cNvPr id="3" name="2 İçerik Yer Tutucusu"/>
          <p:cNvSpPr>
            <a:spLocks noGrp="1"/>
          </p:cNvSpPr>
          <p:nvPr>
            <p:ph idx="1"/>
          </p:nvPr>
        </p:nvSpPr>
        <p:spPr>
          <a:xfrm>
            <a:off x="467544" y="1124744"/>
            <a:ext cx="8424936" cy="5472608"/>
          </a:xfrm>
        </p:spPr>
        <p:txBody>
          <a:bodyPr>
            <a:noAutofit/>
          </a:bodyPr>
          <a:lstStyle/>
          <a:p>
            <a:r>
              <a:rPr lang="tr-TR" sz="2200" dirty="0" smtClean="0"/>
              <a:t>Çıkma ve çıkarılmanın en temel hukuki sonucu, şirketten yukarıda anlatıldığı çerçevede kendi isteğiyle çıkan ya da isteği dışında çıkartılan </a:t>
            </a:r>
            <a:r>
              <a:rPr lang="tr-TR" sz="2200" b="1" dirty="0" smtClean="0"/>
              <a:t>ortağın ortaklık sıfatı son bulması</a:t>
            </a:r>
            <a:r>
              <a:rPr lang="tr-TR" sz="2200" dirty="0" smtClean="0"/>
              <a:t>dır. </a:t>
            </a:r>
          </a:p>
          <a:p>
            <a:endParaRPr lang="tr-TR" sz="2200" dirty="0" smtClean="0"/>
          </a:p>
          <a:p>
            <a:r>
              <a:rPr lang="tr-TR" sz="2200" dirty="0" smtClean="0"/>
              <a:t>Ortak şirketten ayrıldığı takdirde, “</a:t>
            </a:r>
            <a:r>
              <a:rPr lang="tr-TR" sz="2200" b="1" dirty="0" smtClean="0"/>
              <a:t>esas sermaye payının gerçek </a:t>
            </a:r>
            <a:r>
              <a:rPr lang="tr-TR" sz="2200" b="1" dirty="0" err="1" smtClean="0"/>
              <a:t>değeri</a:t>
            </a:r>
            <a:r>
              <a:rPr lang="tr-TR" sz="2200" dirty="0" err="1" smtClean="0"/>
              <a:t>”ne</a:t>
            </a:r>
            <a:r>
              <a:rPr lang="tr-TR" sz="2200" dirty="0" smtClean="0"/>
              <a:t> uyan </a:t>
            </a:r>
            <a:r>
              <a:rPr lang="tr-TR" sz="2200" b="1" dirty="0" smtClean="0"/>
              <a:t>ayrılma akçesi</a:t>
            </a:r>
            <a:r>
              <a:rPr lang="tr-TR" sz="2200" dirty="0" smtClean="0"/>
              <a:t>ni istem hakkını haizdir.</a:t>
            </a:r>
          </a:p>
          <a:p>
            <a:r>
              <a:rPr lang="tr-TR" sz="2200" dirty="0" smtClean="0"/>
              <a:t>Şirket sözleşmesinde öngörülen ayrılma hakkı dolayısıyla, şirket sözleşmeleri ayrılma akçesini farklı bir şekilde düzenleyebilirler.</a:t>
            </a:r>
          </a:p>
          <a:p>
            <a:r>
              <a:rPr lang="tr-TR" sz="2200" dirty="0" smtClean="0"/>
              <a:t>Ayrılma akçesi;</a:t>
            </a:r>
          </a:p>
          <a:p>
            <a:pPr>
              <a:buNone/>
            </a:pPr>
            <a:r>
              <a:rPr lang="tr-TR" sz="2200" dirty="0" smtClean="0"/>
              <a:t>		a) Şirket kullanılabilir bir </a:t>
            </a:r>
            <a:r>
              <a:rPr lang="tr-TR" sz="2200" dirty="0" err="1" smtClean="0"/>
              <a:t>özkaynak</a:t>
            </a:r>
            <a:r>
              <a:rPr lang="tr-TR" sz="2200" dirty="0" smtClean="0"/>
              <a:t> üzerinde tasarruf ediyorsa,</a:t>
            </a:r>
          </a:p>
          <a:p>
            <a:pPr>
              <a:buNone/>
            </a:pPr>
            <a:r>
              <a:rPr lang="tr-TR" sz="2200" dirty="0" smtClean="0"/>
              <a:t>		b) Ayrılan kişinin esas sermaye payları devredilebiliyorsa,</a:t>
            </a:r>
          </a:p>
          <a:p>
            <a:pPr>
              <a:buNone/>
            </a:pPr>
            <a:r>
              <a:rPr lang="tr-TR" sz="2200" dirty="0" smtClean="0"/>
              <a:t>		c) Esas sermaye, ilgili hükümlere göre azaltılmışsa,</a:t>
            </a:r>
          </a:p>
          <a:p>
            <a:pPr>
              <a:buNone/>
            </a:pPr>
            <a:r>
              <a:rPr lang="tr-TR" sz="2200" dirty="0" smtClean="0"/>
              <a:t>	ayrılma ile muaccel olur.</a:t>
            </a:r>
          </a:p>
          <a:p>
            <a:endParaRPr lang="tr-TR" sz="2200" dirty="0" smtClean="0"/>
          </a:p>
          <a:p>
            <a:endParaRPr lang="tr-TR" sz="2200" dirty="0"/>
          </a:p>
        </p:txBody>
      </p:sp>
    </p:spTree>
    <p:extLst>
      <p:ext uri="{BB962C8B-B14F-4D97-AF65-F5344CB8AC3E}">
        <p14:creationId xmlns:p14="http://schemas.microsoft.com/office/powerpoint/2010/main" val="299641340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203</Words>
  <Application>Microsoft Office PowerPoint</Application>
  <PresentationFormat>Ekran Gösterisi (4:3)</PresentationFormat>
  <Paragraphs>29</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Limited Şirketlerde “Çıkma ve Çıkarılma”</vt:lpstr>
      <vt:lpstr>PowerPoint Sunusu</vt:lpstr>
      <vt:lpstr>“Çıkmaya Katılma”</vt:lpstr>
      <vt:lpstr>Çıkma ve Çıkarılmanın Sonuçları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Limited Şirketlerde “Çıkma ve Çıkarılma”</dc:title>
  <dc:creator>KORKUT OZKORKUT</dc:creator>
  <cp:lastModifiedBy>KORKUT OZKORKUT</cp:lastModifiedBy>
  <cp:revision>1</cp:revision>
  <dcterms:created xsi:type="dcterms:W3CDTF">2019-12-24T09:19:50Z</dcterms:created>
  <dcterms:modified xsi:type="dcterms:W3CDTF">2019-12-24T09:40:26Z</dcterms:modified>
</cp:coreProperties>
</file>