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66FF5-72F9-452F-BA68-E8BCB146DE6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7AF64-301D-4582-8017-6B88B89C3B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180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66FF5-72F9-452F-BA68-E8BCB146DE6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7AF64-301D-4582-8017-6B88B89C3B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645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66FF5-72F9-452F-BA68-E8BCB146DE6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7AF64-301D-4582-8017-6B88B89C3B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8362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66FF5-72F9-452F-BA68-E8BCB146DE6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7AF64-301D-4582-8017-6B88B89C3B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89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66FF5-72F9-452F-BA68-E8BCB146DE6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7AF64-301D-4582-8017-6B88B89C3B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1907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66FF5-72F9-452F-BA68-E8BCB146DE6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7AF64-301D-4582-8017-6B88B89C3B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754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66FF5-72F9-452F-BA68-E8BCB146DE6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7AF64-301D-4582-8017-6B88B89C3B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19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66FF5-72F9-452F-BA68-E8BCB146DE6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7AF64-301D-4582-8017-6B88B89C3B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837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66FF5-72F9-452F-BA68-E8BCB146DE6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7AF64-301D-4582-8017-6B88B89C3B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405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66FF5-72F9-452F-BA68-E8BCB146DE6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7AF64-301D-4582-8017-6B88B89C3B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109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66FF5-72F9-452F-BA68-E8BCB146DE6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7AF64-301D-4582-8017-6B88B89C3B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995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66FF5-72F9-452F-BA68-E8BCB146DE6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7AF64-301D-4582-8017-6B88B89C3B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76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için Mikrobiyoloji 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7957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6684" y="563495"/>
            <a:ext cx="10515600" cy="4351338"/>
          </a:xfrm>
        </p:spPr>
        <p:txBody>
          <a:bodyPr>
            <a:normAutofit/>
          </a:bodyPr>
          <a:lstStyle/>
          <a:p>
            <a:pPr marL="3052763" indent="-3052763"/>
            <a:r>
              <a:rPr lang="tr-TR" sz="6600" dirty="0" smtClean="0"/>
              <a:t>TARTIŞMA</a:t>
            </a:r>
            <a:endParaRPr lang="tr-TR" sz="6600" dirty="0"/>
          </a:p>
        </p:txBody>
      </p:sp>
    </p:spTree>
    <p:extLst>
      <p:ext uri="{BB962C8B-B14F-4D97-AF65-F5344CB8AC3E}">
        <p14:creationId xmlns:p14="http://schemas.microsoft.com/office/powerpoint/2010/main" val="1686925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Geniş ekran</PresentationFormat>
  <Paragraphs>2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Biyoteknoloji için Mikrobiyoloji 1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Biyoteknoloji için Mikrobiyoloji 1</dc:title>
  <dc:creator>iso</dc:creator>
  <cp:lastModifiedBy>iso</cp:lastModifiedBy>
  <cp:revision>1</cp:revision>
  <dcterms:created xsi:type="dcterms:W3CDTF">2017-12-15T11:45:26Z</dcterms:created>
  <dcterms:modified xsi:type="dcterms:W3CDTF">2017-12-15T11:45:39Z</dcterms:modified>
</cp:coreProperties>
</file>