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18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64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36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8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90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75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19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83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05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10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99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66FF5-72F9-452F-BA68-E8BCB146DE6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7AF64-301D-4582-8017-6B88B89C3B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68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95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6684" y="563495"/>
            <a:ext cx="10515600" cy="4351338"/>
          </a:xfrm>
        </p:spPr>
        <p:txBody>
          <a:bodyPr>
            <a:normAutofit/>
          </a:bodyPr>
          <a:lstStyle/>
          <a:p>
            <a:pPr marL="3052763" indent="-3052763"/>
            <a:r>
              <a:rPr lang="tr-TR" sz="6600" dirty="0" smtClean="0"/>
              <a:t>TARTIŞMA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686925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Geniş ekran</PresentationFormat>
  <Paragraphs>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Biyoteknoloji için Mikrobiyoloji 1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2017-12-15T11:45:26Z</dcterms:created>
  <dcterms:modified xsi:type="dcterms:W3CDTF">2017-12-15T11:45:39Z</dcterms:modified>
</cp:coreProperties>
</file>