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1" r:id="rId4"/>
    <p:sldId id="264" r:id="rId5"/>
    <p:sldId id="262" r:id="rId6"/>
    <p:sldId id="263" r:id="rId7"/>
    <p:sldId id="26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40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034E78-7F5D-4C2E-B375-FC64B27BC917}" styleName="Koyu Stil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Açık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schools.com/sql/default.a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dirty="0"/>
              <a:t>Veri </a:t>
            </a:r>
            <a:r>
              <a:rPr lang="tr-TR" dirty="0" smtClean="0"/>
              <a:t>Kontrol</a:t>
            </a:r>
            <a:r>
              <a:rPr lang="tr-TR" dirty="0" smtClean="0"/>
              <a:t> </a:t>
            </a:r>
            <a:r>
              <a:rPr lang="tr-TR" dirty="0"/>
              <a:t>Dili (</a:t>
            </a:r>
            <a:r>
              <a:rPr lang="tr-TR" dirty="0" smtClean="0"/>
              <a:t>DCL</a:t>
            </a:r>
            <a:r>
              <a:rPr lang="tr-TR" dirty="0"/>
              <a:t>)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NBP124 Veri tabanı yönetim sistemleri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Kontrol Dili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Yekilendirmeler</a:t>
            </a:r>
            <a:r>
              <a:rPr lang="tr-TR" dirty="0" smtClean="0"/>
              <a:t> yada kısıtlamalar için kullanılır. Herhangi bir nesne üstünde kimlere izin verildiğini bulmak için </a:t>
            </a:r>
            <a:r>
              <a:rPr lang="tr-TR" dirty="0" err="1" smtClean="0"/>
              <a:t>sp_helprotect</a:t>
            </a:r>
            <a:r>
              <a:rPr lang="tr-TR" dirty="0" smtClean="0"/>
              <a:t> komutundan yararlanılabilir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800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Yetki </a:t>
            </a:r>
            <a:r>
              <a:rPr lang="tr-TR" dirty="0" err="1" smtClean="0"/>
              <a:t>Vermek:GRANT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CREATE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LOGIN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kilicaslan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WITH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PASSWORD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'abc111'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CREATE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USER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kilicaslan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LOGIN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kilicaslan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GRANT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CREATE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TABLE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TO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kilicaslan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467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Yetki </a:t>
            </a:r>
            <a:r>
              <a:rPr lang="tr-TR" dirty="0" err="1"/>
              <a:t>Vermek:GRANT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GRANT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INSERT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tr-TR" dirty="0">
                <a:solidFill>
                  <a:srgbClr val="FF00FF"/>
                </a:solidFill>
                <a:latin typeface="Consolas" panose="020B0609020204030204" pitchFamily="49" charset="0"/>
              </a:rPr>
              <a:t>UPDATE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DELETE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TO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kilicaslan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GRANT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ON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TO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kilicaslan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GRANT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INSERT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ON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TO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kilicaslan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WITH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GRANT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OPTION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245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Erişimi Engellemek: DENY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DENY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CREATE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TABLE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TO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kilicaslan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DENY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INSERT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ON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TO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kilicaslan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171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Erişim Tanımını Kaldırmak: REVOKE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REVOKE ALL ON REGION TO </a:t>
            </a:r>
            <a:r>
              <a:rPr lang="en-US" dirty="0" err="1"/>
              <a:t>kilicaslan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706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[1</a:t>
            </a:r>
            <a:r>
              <a:rPr lang="tr-TR" smtClean="0"/>
              <a:t>] </a:t>
            </a:r>
            <a:r>
              <a:rPr lang="tr-TR">
                <a:hlinkClick r:id="rId2"/>
              </a:rPr>
              <a:t>https://www.w3schools.com/sql/default.asp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[2]Yazılımcılar için SQL Server ve </a:t>
            </a:r>
            <a:r>
              <a:rPr lang="tr-TR" dirty="0" err="1" smtClean="0"/>
              <a:t>Veritabanı</a:t>
            </a:r>
            <a:r>
              <a:rPr lang="tr-TR" dirty="0" smtClean="0"/>
              <a:t> Programlama,2014, Seçkin Yayıncılık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2801</TotalTime>
  <Words>126</Words>
  <Application>Microsoft Office PowerPoint</Application>
  <PresentationFormat>Geniş ekran</PresentationFormat>
  <Paragraphs>21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Calibri</vt:lpstr>
      <vt:lpstr>Consolas</vt:lpstr>
      <vt:lpstr>Times New Roman</vt:lpstr>
      <vt:lpstr>temaacik</vt:lpstr>
      <vt:lpstr>Veri Kontrol Dili (DCL)</vt:lpstr>
      <vt:lpstr>Veri Kontrol Dili</vt:lpstr>
      <vt:lpstr>Yetki Vermek:GRANT</vt:lpstr>
      <vt:lpstr>Yetki Vermek:GRANT</vt:lpstr>
      <vt:lpstr>Erişimi Engellemek: DENY</vt:lpstr>
      <vt:lpstr>Erişim Tanımını Kaldırmak: REVOKE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67</cp:revision>
  <dcterms:created xsi:type="dcterms:W3CDTF">2017-11-13T19:25:20Z</dcterms:created>
  <dcterms:modified xsi:type="dcterms:W3CDTF">2020-02-06T09:25:59Z</dcterms:modified>
</cp:coreProperties>
</file>