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1" r:id="rId4"/>
    <p:sldId id="264" r:id="rId5"/>
    <p:sldId id="262" r:id="rId6"/>
    <p:sldId id="263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Veri </a:t>
            </a:r>
            <a:r>
              <a:rPr lang="tr-TR" dirty="0" smtClean="0"/>
              <a:t>Kontrol</a:t>
            </a:r>
            <a:r>
              <a:rPr lang="tr-TR" dirty="0" smtClean="0"/>
              <a:t> </a:t>
            </a:r>
            <a:r>
              <a:rPr lang="tr-TR" dirty="0"/>
              <a:t>Dili (</a:t>
            </a:r>
            <a:r>
              <a:rPr lang="tr-TR" dirty="0" smtClean="0"/>
              <a:t>DCL</a:t>
            </a:r>
            <a:r>
              <a:rPr lang="tr-TR" dirty="0"/>
              <a:t>)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Kontrol Dili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Yekilendirmeler</a:t>
            </a:r>
            <a:r>
              <a:rPr lang="tr-TR" dirty="0" smtClean="0"/>
              <a:t> yada kısıtlamalar için kullanılır. Herhangi bir nesne üstünde kimlere izin verildiğini bulmak için </a:t>
            </a:r>
            <a:r>
              <a:rPr lang="tr-TR" dirty="0" err="1" smtClean="0"/>
              <a:t>sp_helprotect</a:t>
            </a:r>
            <a:r>
              <a:rPr lang="tr-TR" dirty="0" smtClean="0"/>
              <a:t> komutundan yararlanılabilir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00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Yetki </a:t>
            </a:r>
            <a:r>
              <a:rPr lang="tr-TR" dirty="0" err="1" smtClean="0"/>
              <a:t>Vermek:GRANT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LOGIN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WITH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PASSWORD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'abc111'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USER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LOGIN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GRANT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4674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 </a:t>
            </a:r>
            <a:r>
              <a:rPr lang="tr-TR" dirty="0" err="1"/>
              <a:t>Vermek:GRANT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GRANT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INSERT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UPDATE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DELETE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GRANT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GRANT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WITH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GRANT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OPTION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245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Erişimi Engellemek: DENY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DENY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DENY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INSERT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kilicaslan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171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Erişim Tanımını Kaldırmak: REVOKE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REVOKE ALL ON REGION TO </a:t>
            </a:r>
            <a:r>
              <a:rPr lang="en-US" dirty="0" err="1"/>
              <a:t>kilicaslan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706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2801</TotalTime>
  <Words>126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Consolas</vt:lpstr>
      <vt:lpstr>Times New Roman</vt:lpstr>
      <vt:lpstr>temaacik</vt:lpstr>
      <vt:lpstr>Veri Kontrol Dili (DCL)</vt:lpstr>
      <vt:lpstr>Veri Kontrol Dili</vt:lpstr>
      <vt:lpstr>Yetki Vermek:GRANT</vt:lpstr>
      <vt:lpstr>Yetki Vermek:GRANT</vt:lpstr>
      <vt:lpstr>Erişimi Engellemek: DENY</vt:lpstr>
      <vt:lpstr>Erişim Tanımını Kaldırmak: REVOKE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67</cp:revision>
  <dcterms:created xsi:type="dcterms:W3CDTF">2017-11-13T19:25:20Z</dcterms:created>
  <dcterms:modified xsi:type="dcterms:W3CDTF">2020-02-06T09:25:59Z</dcterms:modified>
</cp:coreProperties>
</file>