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335" r:id="rId3"/>
    <p:sldId id="327" r:id="rId4"/>
    <p:sldId id="336" r:id="rId5"/>
    <p:sldId id="33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 snapToObjects="1">
      <p:cViewPr varScale="1">
        <p:scale>
          <a:sx n="75" d="100"/>
          <a:sy n="75" d="100"/>
        </p:scale>
        <p:origin x="-51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11/5/2021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9589" y="1987826"/>
            <a:ext cx="9082967" cy="1182715"/>
          </a:xfrm>
        </p:spPr>
        <p:txBody>
          <a:bodyPr>
            <a:normAutofit fontScale="90000"/>
          </a:bodyPr>
          <a:lstStyle/>
          <a:p>
            <a:r>
              <a:rPr lang="en-US" dirty="0"/>
              <a:t>TEMEL GENETİK KAVRAMLAR-I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90590" y="5261461"/>
            <a:ext cx="4568340" cy="137434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Dr. </a:t>
            </a:r>
            <a:r>
              <a:rPr lang="en-US" dirty="0" err="1"/>
              <a:t>Öğr</a:t>
            </a:r>
            <a:r>
              <a:rPr lang="en-US" dirty="0"/>
              <a:t>. </a:t>
            </a:r>
            <a:r>
              <a:rPr lang="en-US" dirty="0" err="1"/>
              <a:t>Üyesi</a:t>
            </a:r>
            <a:r>
              <a:rPr lang="en-US" dirty="0"/>
              <a:t> </a:t>
            </a:r>
            <a:r>
              <a:rPr lang="en-US" dirty="0" err="1"/>
              <a:t>Nuket</a:t>
            </a:r>
            <a:r>
              <a:rPr lang="en-US" dirty="0"/>
              <a:t> </a:t>
            </a:r>
            <a:r>
              <a:rPr lang="en-US" dirty="0" err="1"/>
              <a:t>Bilgen</a:t>
            </a:r>
            <a:endParaRPr lang="en-US" dirty="0"/>
          </a:p>
          <a:p>
            <a:r>
              <a:rPr lang="en-US" dirty="0"/>
              <a:t>Ankara </a:t>
            </a:r>
            <a:r>
              <a:rPr lang="en-US" dirty="0" err="1"/>
              <a:t>Üniversitesi</a:t>
            </a:r>
            <a:r>
              <a:rPr lang="en-US" dirty="0"/>
              <a:t> </a:t>
            </a:r>
          </a:p>
          <a:p>
            <a:r>
              <a:rPr lang="en-US" dirty="0" err="1"/>
              <a:t>Veteriner</a:t>
            </a:r>
            <a:r>
              <a:rPr lang="en-US" dirty="0"/>
              <a:t> </a:t>
            </a:r>
            <a:r>
              <a:rPr lang="en-US" dirty="0" err="1"/>
              <a:t>Fakültesi</a:t>
            </a:r>
            <a:endParaRPr lang="en-US" dirty="0"/>
          </a:p>
          <a:p>
            <a:r>
              <a:rPr lang="en-US" dirty="0" err="1"/>
              <a:t>Genetik</a:t>
            </a:r>
            <a:r>
              <a:rPr lang="en-US" dirty="0"/>
              <a:t> </a:t>
            </a:r>
            <a:r>
              <a:rPr lang="en-US" dirty="0" err="1"/>
              <a:t>Anabilim</a:t>
            </a:r>
            <a:r>
              <a:rPr lang="en-US" dirty="0"/>
              <a:t> Dalı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01460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54B065D-9D70-E046-B9F8-DAE81987E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652285E-65E5-B84A-B679-2116573A7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Genetik nedir?</a:t>
            </a:r>
          </a:p>
          <a:p>
            <a:r>
              <a:rPr lang="tr-TR" sz="2000" dirty="0"/>
              <a:t>Gen nedir?</a:t>
            </a:r>
          </a:p>
          <a:p>
            <a:r>
              <a:rPr lang="tr-TR" sz="2000" dirty="0"/>
              <a:t>Kalıtım nedir?</a:t>
            </a:r>
          </a:p>
          <a:p>
            <a:r>
              <a:rPr lang="tr-TR" sz="2000" dirty="0"/>
              <a:t>Varyasyon nedir?</a:t>
            </a:r>
          </a:p>
          <a:p>
            <a:r>
              <a:rPr lang="tr-TR" sz="2000" dirty="0"/>
              <a:t>Çevre genetiği nasıl etkiler?</a:t>
            </a:r>
          </a:p>
        </p:txBody>
      </p:sp>
    </p:spTree>
    <p:extLst>
      <p:ext uri="{BB962C8B-B14F-4D97-AF65-F5344CB8AC3E}">
        <p14:creationId xmlns="" xmlns:p14="http://schemas.microsoft.com/office/powerpoint/2010/main" val="3140958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Bu </a:t>
            </a:r>
            <a:r>
              <a:rPr lang="en-US" dirty="0" err="1"/>
              <a:t>dersin</a:t>
            </a:r>
            <a:r>
              <a:rPr lang="en-US" dirty="0"/>
              <a:t> </a:t>
            </a:r>
            <a:r>
              <a:rPr lang="en-US" dirty="0" err="1"/>
              <a:t>amacı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Bu </a:t>
            </a:r>
            <a:r>
              <a:rPr lang="en-US" sz="2000" dirty="0" err="1"/>
              <a:t>sorulara</a:t>
            </a:r>
            <a:r>
              <a:rPr lang="en-US" sz="2000" dirty="0"/>
              <a:t> </a:t>
            </a:r>
            <a:r>
              <a:rPr lang="en-US" sz="2000" dirty="0" err="1"/>
              <a:t>cevap</a:t>
            </a:r>
            <a:r>
              <a:rPr lang="en-US" sz="2000" dirty="0"/>
              <a:t> </a:t>
            </a:r>
            <a:r>
              <a:rPr lang="en-US" sz="2000" dirty="0" err="1"/>
              <a:t>aramak</a:t>
            </a:r>
            <a:r>
              <a:rPr lang="en-US" sz="2000" dirty="0"/>
              <a:t>,</a:t>
            </a:r>
          </a:p>
          <a:p>
            <a:r>
              <a:rPr lang="en-US" sz="2000" dirty="0" err="1"/>
              <a:t>Hepimiz</a:t>
            </a:r>
            <a:r>
              <a:rPr lang="en-US" sz="2000" dirty="0"/>
              <a:t> </a:t>
            </a:r>
            <a:r>
              <a:rPr lang="en-US" sz="2000" dirty="0" err="1"/>
              <a:t>biraz</a:t>
            </a:r>
            <a:r>
              <a:rPr lang="en-US" sz="2000" dirty="0"/>
              <a:t> </a:t>
            </a:r>
            <a:r>
              <a:rPr lang="en-US" sz="2000" dirty="0" err="1"/>
              <a:t>bildiğimiz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(?), </a:t>
            </a:r>
            <a:r>
              <a:rPr lang="en-US" sz="2000" dirty="0" err="1"/>
              <a:t>bilgilerinizi</a:t>
            </a:r>
            <a:r>
              <a:rPr lang="en-US" sz="2000" dirty="0"/>
              <a:t> </a:t>
            </a:r>
            <a:r>
              <a:rPr lang="en-US" sz="2000" dirty="0" err="1"/>
              <a:t>tazelemek</a:t>
            </a:r>
            <a:r>
              <a:rPr lang="en-US" sz="2000" dirty="0"/>
              <a:t>?</a:t>
            </a:r>
          </a:p>
          <a:p>
            <a:r>
              <a:rPr lang="en-US" sz="2000" dirty="0" err="1"/>
              <a:t>Genetik</a:t>
            </a:r>
            <a:r>
              <a:rPr lang="en-US" sz="2000" dirty="0"/>
              <a:t> </a:t>
            </a:r>
            <a:r>
              <a:rPr lang="en-US" sz="2000" dirty="0" err="1"/>
              <a:t>biliminin</a:t>
            </a:r>
            <a:r>
              <a:rPr lang="en-US" sz="2000" dirty="0"/>
              <a:t> </a:t>
            </a:r>
            <a:r>
              <a:rPr lang="en-US" sz="2000" dirty="0" err="1"/>
              <a:t>tarihsel</a:t>
            </a:r>
            <a:r>
              <a:rPr lang="en-US" sz="2000" dirty="0"/>
              <a:t> </a:t>
            </a:r>
            <a:r>
              <a:rPr lang="en-US" sz="2000" dirty="0" err="1"/>
              <a:t>gelişimi</a:t>
            </a:r>
            <a:r>
              <a:rPr lang="en-US" sz="2000" dirty="0"/>
              <a:t>,</a:t>
            </a:r>
          </a:p>
          <a:p>
            <a:r>
              <a:rPr lang="en-US" sz="2000" dirty="0" err="1"/>
              <a:t>Genetik</a:t>
            </a:r>
            <a:r>
              <a:rPr lang="en-US" sz="2000" dirty="0"/>
              <a:t> </a:t>
            </a:r>
            <a:r>
              <a:rPr lang="en-US" sz="2000" dirty="0" err="1"/>
              <a:t>konusunun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genetiğin</a:t>
            </a:r>
            <a:r>
              <a:rPr lang="en-US" sz="2000" dirty="0"/>
              <a:t> </a:t>
            </a:r>
            <a:r>
              <a:rPr lang="en-US" sz="2000" dirty="0" err="1"/>
              <a:t>nasıl</a:t>
            </a:r>
            <a:r>
              <a:rPr lang="en-US" sz="2000" dirty="0"/>
              <a:t> </a:t>
            </a:r>
            <a:r>
              <a:rPr lang="en-US" sz="2000" dirty="0" err="1"/>
              <a:t>işlediğini</a:t>
            </a:r>
            <a:r>
              <a:rPr lang="en-US" sz="2000" dirty="0"/>
              <a:t> </a:t>
            </a:r>
            <a:r>
              <a:rPr lang="en-US" sz="2000" dirty="0" err="1"/>
              <a:t>takip</a:t>
            </a:r>
            <a:r>
              <a:rPr lang="en-US" sz="2000" dirty="0"/>
              <a:t> </a:t>
            </a:r>
            <a:r>
              <a:rPr lang="en-US" sz="2000" dirty="0" err="1"/>
              <a:t>edip</a:t>
            </a:r>
            <a:r>
              <a:rPr lang="en-US" sz="2000" dirty="0"/>
              <a:t> </a:t>
            </a:r>
            <a:r>
              <a:rPr lang="en-US" sz="2000" dirty="0" err="1"/>
              <a:t>anlayabilmeniz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kavramları</a:t>
            </a:r>
            <a:r>
              <a:rPr lang="en-US" sz="2000" dirty="0"/>
              <a:t> </a:t>
            </a:r>
            <a:r>
              <a:rPr lang="en-US" sz="2000" dirty="0" err="1"/>
              <a:t>açıklamak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tanımlamak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Hızlı</a:t>
            </a:r>
            <a:r>
              <a:rPr lang="en-US" sz="2000" dirty="0"/>
              <a:t> </a:t>
            </a:r>
            <a:r>
              <a:rPr lang="en-US" sz="2000" dirty="0" err="1"/>
              <a:t>gelişen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bölüm</a:t>
            </a:r>
            <a:r>
              <a:rPr lang="en-US" sz="2000" dirty="0"/>
              <a:t> </a:t>
            </a:r>
            <a:r>
              <a:rPr lang="en-US" sz="2000" dirty="0" err="1"/>
              <a:t>olduğu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üzerine</a:t>
            </a:r>
            <a:r>
              <a:rPr lang="en-US" sz="2000" dirty="0"/>
              <a:t> </a:t>
            </a:r>
            <a:r>
              <a:rPr lang="en-US" sz="2000" dirty="0" err="1"/>
              <a:t>yeni</a:t>
            </a:r>
            <a:r>
              <a:rPr lang="en-US" sz="2000" dirty="0"/>
              <a:t> </a:t>
            </a:r>
            <a:r>
              <a:rPr lang="en-US" sz="2000" dirty="0" err="1"/>
              <a:t>bilgiler</a:t>
            </a:r>
            <a:r>
              <a:rPr lang="en-US" sz="2000" dirty="0"/>
              <a:t> </a:t>
            </a:r>
            <a:r>
              <a:rPr lang="en-US" sz="2000" dirty="0" err="1"/>
              <a:t>koyabileceğimiz</a:t>
            </a:r>
            <a:r>
              <a:rPr lang="en-US" sz="2000" dirty="0"/>
              <a:t> </a:t>
            </a:r>
            <a:r>
              <a:rPr lang="en-US" sz="2000" dirty="0" err="1"/>
              <a:t>sağlam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temelin</a:t>
            </a:r>
            <a:r>
              <a:rPr lang="en-US" sz="2000" dirty="0"/>
              <a:t> </a:t>
            </a:r>
            <a:r>
              <a:rPr lang="en-US" sz="2000" dirty="0" err="1"/>
              <a:t>oluşturulması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040558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E110DE2-AB18-5F46-B482-5F4781538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Genetik çalışmak için temel neden;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78E000C-4B05-554C-AC1A-42FABD85DE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Tüm yaşayan organizmaların ortak noktası ve merkezinde genetik vardır.</a:t>
            </a:r>
          </a:p>
          <a:p>
            <a:pPr lvl="1"/>
            <a:r>
              <a:rPr lang="tr-TR" sz="2000" dirty="0"/>
              <a:t>Bitkiler, virüsler, bakteriler, hayvanlar, </a:t>
            </a:r>
            <a:r>
              <a:rPr lang="tr-TR" sz="2000" dirty="0" smtClean="0"/>
              <a:t>insanlar</a:t>
            </a:r>
          </a:p>
          <a:p>
            <a:pPr lvl="1">
              <a:buNone/>
            </a:pPr>
            <a:endParaRPr lang="tr-TR" sz="2000" dirty="0"/>
          </a:p>
          <a:p>
            <a:r>
              <a:rPr lang="tr-TR" sz="2000" dirty="0"/>
              <a:t>Günlük hayatımızda genetik kavramlar ile sıklıkla karşılaşıyoruz. </a:t>
            </a:r>
          </a:p>
          <a:p>
            <a:r>
              <a:rPr lang="tr-TR" sz="2000" dirty="0"/>
              <a:t>Çünkü genetik her yerde</a:t>
            </a:r>
          </a:p>
          <a:p>
            <a:pPr lvl="1"/>
            <a:r>
              <a:rPr lang="tr-TR" sz="2000" dirty="0"/>
              <a:t>Örnekler?</a:t>
            </a:r>
          </a:p>
        </p:txBody>
      </p:sp>
    </p:spTree>
    <p:extLst>
      <p:ext uri="{BB962C8B-B14F-4D97-AF65-F5344CB8AC3E}">
        <p14:creationId xmlns="" xmlns:p14="http://schemas.microsoft.com/office/powerpoint/2010/main" val="3816954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F36818D-487C-C04A-A8CF-DFAC871E3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Ödev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6623685-472A-6743-938C-DA283A73C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En</a:t>
            </a:r>
            <a:r>
              <a:rPr lang="en-US" sz="2000" dirty="0"/>
              <a:t> son ne zaman </a:t>
            </a:r>
            <a:r>
              <a:rPr lang="en-US" sz="2000" dirty="0" err="1"/>
              <a:t>genetik</a:t>
            </a:r>
            <a:r>
              <a:rPr lang="en-US" sz="2000" dirty="0"/>
              <a:t> </a:t>
            </a:r>
            <a:r>
              <a:rPr lang="en-US" sz="2000" dirty="0" err="1"/>
              <a:t>ya</a:t>
            </a:r>
            <a:r>
              <a:rPr lang="en-US" sz="2000" dirty="0"/>
              <a:t> da </a:t>
            </a:r>
            <a:r>
              <a:rPr lang="en-US" sz="2000" dirty="0" err="1"/>
              <a:t>genetik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ilişkili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kavramdan</a:t>
            </a:r>
            <a:r>
              <a:rPr lang="en-US" sz="2000" dirty="0"/>
              <a:t> </a:t>
            </a:r>
            <a:r>
              <a:rPr lang="en-US" sz="2000" dirty="0" err="1"/>
              <a:t>bahsedildiğini</a:t>
            </a:r>
            <a:r>
              <a:rPr lang="en-US" sz="2000" dirty="0"/>
              <a:t> </a:t>
            </a:r>
            <a:r>
              <a:rPr lang="en-US" sz="2000" dirty="0" err="1"/>
              <a:t>duydunuz</a:t>
            </a:r>
            <a:r>
              <a:rPr lang="en-US" sz="2000" dirty="0"/>
              <a:t> </a:t>
            </a:r>
            <a:r>
              <a:rPr lang="en-US" sz="2000" dirty="0" err="1"/>
              <a:t>ya</a:t>
            </a:r>
            <a:r>
              <a:rPr lang="en-US" sz="2000" dirty="0"/>
              <a:t> da </a:t>
            </a:r>
            <a:r>
              <a:rPr lang="en-US" sz="2000" dirty="0" err="1"/>
              <a:t>okudunuz</a:t>
            </a:r>
            <a:r>
              <a:rPr lang="en-US" sz="2000" dirty="0"/>
              <a:t>? </a:t>
            </a:r>
          </a:p>
          <a:p>
            <a:pPr lvl="1"/>
            <a:r>
              <a:rPr lang="en-US" sz="2000" dirty="0" err="1"/>
              <a:t>Ödevi</a:t>
            </a:r>
            <a:r>
              <a:rPr lang="en-US" sz="2000" dirty="0"/>
              <a:t> </a:t>
            </a:r>
            <a:r>
              <a:rPr lang="en-US" sz="2000" dirty="0" err="1"/>
              <a:t>tamamlamak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kısa</a:t>
            </a:r>
            <a:r>
              <a:rPr lang="en-US" sz="2000" dirty="0"/>
              <a:t> </a:t>
            </a:r>
            <a:r>
              <a:rPr lang="en-US" sz="2000" dirty="0" err="1"/>
              <a:t>paragraf</a:t>
            </a:r>
            <a:r>
              <a:rPr lang="en-US" sz="2000" dirty="0"/>
              <a:t> </a:t>
            </a:r>
            <a:r>
              <a:rPr lang="en-US" sz="2000" dirty="0" err="1"/>
              <a:t>yazacaksınız</a:t>
            </a:r>
            <a:r>
              <a:rPr lang="en-US" sz="2000" dirty="0"/>
              <a:t>. </a:t>
            </a:r>
          </a:p>
          <a:p>
            <a:pPr lvl="1"/>
            <a:r>
              <a:rPr lang="en-US" sz="2000" dirty="0"/>
              <a:t>4 </a:t>
            </a:r>
            <a:r>
              <a:rPr lang="en-US" sz="2000" dirty="0" err="1"/>
              <a:t>Ekime</a:t>
            </a:r>
            <a:r>
              <a:rPr lang="en-US" sz="2000" dirty="0"/>
              <a:t> </a:t>
            </a:r>
            <a:r>
              <a:rPr lang="en-US" sz="2000" dirty="0" err="1"/>
              <a:t>kadar</a:t>
            </a:r>
            <a:r>
              <a:rPr lang="en-US" sz="2000" dirty="0"/>
              <a:t> </a:t>
            </a:r>
            <a:r>
              <a:rPr lang="en-US" sz="2000" dirty="0" err="1"/>
              <a:t>vaktiniz</a:t>
            </a:r>
            <a:r>
              <a:rPr lang="en-US" sz="2000" dirty="0"/>
              <a:t> var. </a:t>
            </a:r>
          </a:p>
          <a:p>
            <a:pPr lvl="1"/>
            <a:r>
              <a:rPr lang="en-US" sz="2000" dirty="0" err="1"/>
              <a:t>Ekampüs</a:t>
            </a:r>
            <a:r>
              <a:rPr lang="en-US" sz="2000" dirty="0"/>
              <a:t> </a:t>
            </a:r>
            <a:r>
              <a:rPr lang="en-US" sz="2000" dirty="0" err="1"/>
              <a:t>sistemini</a:t>
            </a:r>
            <a:r>
              <a:rPr lang="en-US" sz="2000" dirty="0"/>
              <a:t> </a:t>
            </a:r>
            <a:r>
              <a:rPr lang="en-US" sz="2000" dirty="0" err="1"/>
              <a:t>kullanın</a:t>
            </a:r>
            <a:r>
              <a:rPr lang="en-US" sz="2000" dirty="0"/>
              <a:t> </a:t>
            </a:r>
            <a:r>
              <a:rPr lang="en-US" sz="2000" dirty="0" err="1"/>
              <a:t>ya</a:t>
            </a:r>
            <a:r>
              <a:rPr lang="en-US" sz="2000" dirty="0"/>
              <a:t> da </a:t>
            </a:r>
            <a:r>
              <a:rPr lang="en-US" sz="2000" dirty="0" err="1"/>
              <a:t>bana</a:t>
            </a:r>
            <a:r>
              <a:rPr lang="en-US" sz="2000" dirty="0"/>
              <a:t> email </a:t>
            </a:r>
            <a:r>
              <a:rPr lang="en-US" sz="2000" dirty="0" err="1"/>
              <a:t>gönderin</a:t>
            </a:r>
            <a:r>
              <a:rPr lang="en-US" sz="2000" dirty="0"/>
              <a:t> (</a:t>
            </a:r>
            <a:r>
              <a:rPr lang="en-US" sz="2000" dirty="0" err="1"/>
              <a:t>geneticsnuket@gmail.com</a:t>
            </a:r>
            <a:r>
              <a:rPr lang="en-US" sz="2000" dirty="0"/>
              <a:t>)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="" xmlns:p14="http://schemas.microsoft.com/office/powerpoint/2010/main" val="7198762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91</TotalTime>
  <Words>163</Words>
  <Application>Microsoft Office PowerPoint</Application>
  <PresentationFormat>Özel</PresentationFormat>
  <Paragraphs>28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Quotable</vt:lpstr>
      <vt:lpstr>TEMEL GENETİK KAVRAMLAR-I</vt:lpstr>
      <vt:lpstr>Slayt 2</vt:lpstr>
      <vt:lpstr>Bu dersin amacı</vt:lpstr>
      <vt:lpstr>Genetik çalışmak için temel neden;</vt:lpstr>
      <vt:lpstr>Ödev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GENETİK KAVRAMLAR-I</dc:title>
  <dc:creator>Nuket.Bilgen</dc:creator>
  <cp:lastModifiedBy>dell</cp:lastModifiedBy>
  <cp:revision>6</cp:revision>
  <dcterms:created xsi:type="dcterms:W3CDTF">2020-10-08T07:51:27Z</dcterms:created>
  <dcterms:modified xsi:type="dcterms:W3CDTF">2021-11-05T08:47:09Z</dcterms:modified>
</cp:coreProperties>
</file>