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64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-684584" y="692696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5" name="Alt Başlık 2"/>
          <p:cNvSpPr>
            <a:spLocks noGrp="1"/>
          </p:cNvSpPr>
          <p:nvPr>
            <p:ph type="subTitle" idx="1"/>
          </p:nvPr>
        </p:nvSpPr>
        <p:spPr>
          <a:xfrm>
            <a:off x="467544" y="3717032"/>
            <a:ext cx="8208912" cy="1655762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TRAVEL AND TOURİSM BASED ON A CONCEPT BY JONATHAN CRINCHTON</a:t>
            </a:r>
          </a:p>
          <a:p>
            <a:r>
              <a:rPr lang="tr-TR" dirty="0" smtClean="0"/>
              <a:t>RUTH WAJNRYB</a:t>
            </a:r>
          </a:p>
          <a:p>
            <a:r>
              <a:rPr lang="tr-TR" dirty="0" smtClean="0"/>
              <a:t>NÜANS PUBLISING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681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69</Words>
  <Application>Microsoft Office PowerPoint</Application>
  <PresentationFormat>Ekran Gösterisi (4:3)</PresentationFormat>
  <Paragraphs>10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6</cp:revision>
  <dcterms:created xsi:type="dcterms:W3CDTF">2018-02-17T13:28:18Z</dcterms:created>
  <dcterms:modified xsi:type="dcterms:W3CDTF">2020-05-06T20:32:09Z</dcterms:modified>
</cp:coreProperties>
</file>