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0" r:id="rId2"/>
    <p:sldId id="291" r:id="rId3"/>
    <p:sldId id="289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339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331640" y="2551837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dillerde, meselem</a:t>
            </a:r>
            <a:r>
              <a:rPr lang="tr-TR" b="1" dirty="0" smtClean="0"/>
              <a:t>, </a:t>
            </a:r>
            <a:r>
              <a:rPr lang="tr-TR" b="1" dirty="0" err="1" smtClean="0"/>
              <a:t>türk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err="1" smtClean="0"/>
              <a:t>azerbaýjan</a:t>
            </a:r>
            <a:r>
              <a:rPr lang="tr-TR" dirty="0" smtClean="0"/>
              <a:t> dillerinde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dirty="0" smtClean="0"/>
              <a:t>ma</a:t>
            </a:r>
            <a:r>
              <a:rPr lang="tr-TR" dirty="0" smtClean="0"/>
              <a:t>/-me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bölegiň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we ondan soň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835696" y="414908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Özbek </a:t>
            </a:r>
            <a:r>
              <a:rPr lang="tr-TR" dirty="0" smtClean="0"/>
              <a:t>we </a:t>
            </a:r>
            <a:r>
              <a:rPr lang="tr-TR" dirty="0" err="1" smtClean="0"/>
              <a:t>uýgur</a:t>
            </a:r>
            <a:r>
              <a:rPr lang="tr-TR" dirty="0" smtClean="0"/>
              <a:t> dillerinde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asla kabul hem </a:t>
            </a:r>
            <a:r>
              <a:rPr lang="tr-TR" dirty="0" err="1" smtClean="0"/>
              <a:t>etmeýär</a:t>
            </a:r>
            <a:r>
              <a:rPr lang="tr-TR" dirty="0" smtClean="0"/>
              <a:t> ( Gr. t. ýaz.,1970, 332s.).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835696" y="2690336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Türk </a:t>
            </a:r>
            <a:r>
              <a:rPr lang="tr-TR" dirty="0" smtClean="0"/>
              <a:t>we </a:t>
            </a:r>
            <a:r>
              <a:rPr lang="tr-TR" dirty="0" err="1" smtClean="0"/>
              <a:t>azerbaýjan</a:t>
            </a:r>
            <a:r>
              <a:rPr lang="tr-TR" dirty="0" smtClean="0"/>
              <a:t> dillerinde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–ma/-me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bölegiň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we ondan soň –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87624" y="306896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işlik </a:t>
            </a:r>
            <a:r>
              <a:rPr lang="tr-TR" dirty="0" err="1" smtClean="0"/>
              <a:t>kategoriýasy</a:t>
            </a:r>
            <a:r>
              <a:rPr lang="tr-TR" dirty="0" smtClean="0"/>
              <a:t> </a:t>
            </a:r>
            <a:r>
              <a:rPr lang="tr-TR" dirty="0" err="1" smtClean="0"/>
              <a:t>bolmak</a:t>
            </a:r>
            <a:r>
              <a:rPr lang="tr-TR" dirty="0" smtClean="0"/>
              <a:t> bilen,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häsiýetlerine</a:t>
            </a:r>
            <a:r>
              <a:rPr lang="tr-TR" dirty="0" smtClean="0"/>
              <a:t> </a:t>
            </a:r>
            <a:r>
              <a:rPr lang="tr-TR" dirty="0" err="1" smtClean="0"/>
              <a:t>eýedirler</a:t>
            </a:r>
            <a:r>
              <a:rPr lang="tr-TR" dirty="0" smtClean="0"/>
              <a:t>: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;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smtClean="0"/>
              <a:t>düşümlerde </a:t>
            </a:r>
            <a:r>
              <a:rPr lang="tr-TR" dirty="0" err="1" smtClean="0"/>
              <a:t>üýtgeýärler</a:t>
            </a:r>
            <a:r>
              <a:rPr lang="tr-TR" dirty="0" smtClean="0"/>
              <a:t>;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sözlemde islendik sözlem </a:t>
            </a:r>
            <a:r>
              <a:rPr lang="tr-TR" dirty="0" err="1" smtClean="0"/>
              <a:t>agzasy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bilerler 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043608" y="2924944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şekilindäki</a:t>
            </a:r>
            <a:r>
              <a:rPr lang="tr-TR" dirty="0" smtClean="0"/>
              <a:t> </a:t>
            </a:r>
            <a:r>
              <a:rPr lang="tr-TR" dirty="0" err="1" smtClean="0"/>
              <a:t>birnäçe</a:t>
            </a:r>
            <a:r>
              <a:rPr lang="tr-TR" dirty="0" smtClean="0"/>
              <a:t> işlikleriň öz </a:t>
            </a:r>
            <a:r>
              <a:rPr lang="tr-TR" dirty="0" err="1" smtClean="0"/>
              <a:t>öňki</a:t>
            </a:r>
            <a:r>
              <a:rPr lang="tr-TR" dirty="0" smtClean="0"/>
              <a:t> </a:t>
            </a:r>
            <a:r>
              <a:rPr lang="tr-TR" dirty="0" err="1" smtClean="0"/>
              <a:t>işliklik</a:t>
            </a:r>
            <a:r>
              <a:rPr lang="tr-TR" dirty="0" smtClean="0"/>
              <a:t>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daşlaşyp</a:t>
            </a:r>
            <a:r>
              <a:rPr lang="tr-TR" dirty="0" smtClean="0"/>
              <a:t>, </a:t>
            </a:r>
            <a:r>
              <a:rPr lang="tr-TR" dirty="0" err="1" smtClean="0"/>
              <a:t>morfologik</a:t>
            </a:r>
            <a:r>
              <a:rPr lang="tr-TR" dirty="0" smtClean="0"/>
              <a:t> </a:t>
            </a:r>
            <a:r>
              <a:rPr lang="tr-TR" dirty="0" err="1" smtClean="0"/>
              <a:t>özgermä</a:t>
            </a:r>
            <a:r>
              <a:rPr lang="tr-TR" dirty="0" smtClean="0"/>
              <a:t> </a:t>
            </a:r>
            <a:r>
              <a:rPr lang="tr-TR" dirty="0" err="1" smtClean="0"/>
              <a:t>sezewar</a:t>
            </a:r>
            <a:r>
              <a:rPr lang="tr-TR" dirty="0" smtClean="0"/>
              <a:t> </a:t>
            </a:r>
            <a:r>
              <a:rPr lang="tr-TR" dirty="0" err="1" smtClean="0"/>
              <a:t>bolman</a:t>
            </a:r>
            <a:r>
              <a:rPr lang="tr-TR" dirty="0" smtClean="0"/>
              <a:t>, at </a:t>
            </a:r>
            <a:r>
              <a:rPr lang="tr-TR" dirty="0" err="1" smtClean="0"/>
              <a:t>kategoriýasyna</a:t>
            </a:r>
            <a:r>
              <a:rPr lang="tr-TR" dirty="0" smtClean="0"/>
              <a:t> </a:t>
            </a:r>
            <a:r>
              <a:rPr lang="tr-TR" dirty="0" err="1" smtClean="0"/>
              <a:t>geçmegini</a:t>
            </a:r>
            <a:r>
              <a:rPr lang="tr-TR" dirty="0" smtClean="0"/>
              <a:t> </a:t>
            </a:r>
            <a:r>
              <a:rPr lang="tr-TR" dirty="0" err="1" smtClean="0"/>
              <a:t>agzalan</a:t>
            </a:r>
            <a:r>
              <a:rPr lang="tr-TR" dirty="0" smtClean="0"/>
              <a:t> </a:t>
            </a:r>
            <a:r>
              <a:rPr lang="tr-TR" dirty="0" err="1" smtClean="0"/>
              <a:t>aýratynlyklar</a:t>
            </a:r>
            <a:r>
              <a:rPr lang="tr-TR" dirty="0" smtClean="0"/>
              <a:t> bilen </a:t>
            </a:r>
            <a:r>
              <a:rPr lang="tr-TR" dirty="0" err="1" smtClean="0"/>
              <a:t>düşündirip</a:t>
            </a:r>
            <a:r>
              <a:rPr lang="tr-TR" dirty="0" smtClean="0"/>
              <a:t> bolar.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924944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wagtda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smtClean="0"/>
              <a:t>bilen </a:t>
            </a:r>
            <a:r>
              <a:rPr lang="tr-TR" dirty="0" err="1" smtClean="0"/>
              <a:t>ýasalan</a:t>
            </a:r>
            <a:r>
              <a:rPr lang="tr-TR" dirty="0" smtClean="0"/>
              <a:t> </a:t>
            </a:r>
            <a:r>
              <a:rPr lang="tr-TR" dirty="0" err="1" smtClean="0"/>
              <a:t>käbir</a:t>
            </a:r>
            <a:r>
              <a:rPr lang="tr-TR" dirty="0" smtClean="0"/>
              <a:t> sözler at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tanalýarlar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endParaRPr lang="tr-TR" dirty="0" smtClean="0"/>
          </a:p>
          <a:p>
            <a:r>
              <a:rPr lang="tr-TR" dirty="0" err="1" smtClean="0"/>
              <a:t>oý</a:t>
            </a:r>
            <a:r>
              <a:rPr lang="tr-TR" dirty="0" smtClean="0"/>
              <a:t>-</a:t>
            </a:r>
            <a:r>
              <a:rPr lang="tr-TR" dirty="0" err="1" smtClean="0"/>
              <a:t>mak</a:t>
            </a:r>
            <a:r>
              <a:rPr lang="tr-TR" dirty="0" smtClean="0"/>
              <a:t>, </a:t>
            </a:r>
            <a:r>
              <a:rPr lang="tr-TR" dirty="0" err="1" smtClean="0"/>
              <a:t>guý</a:t>
            </a:r>
            <a:r>
              <a:rPr lang="tr-TR" dirty="0" smtClean="0"/>
              <a:t>-</a:t>
            </a:r>
            <a:r>
              <a:rPr lang="tr-TR" dirty="0" err="1" smtClean="0"/>
              <a:t>mak</a:t>
            </a:r>
            <a:r>
              <a:rPr lang="tr-TR" dirty="0" smtClean="0"/>
              <a:t>, bar-</a:t>
            </a:r>
            <a:r>
              <a:rPr lang="tr-TR" dirty="0" err="1" smtClean="0"/>
              <a:t>mak</a:t>
            </a:r>
            <a:r>
              <a:rPr lang="tr-TR" dirty="0" smtClean="0"/>
              <a:t>, çak-</a:t>
            </a:r>
            <a:r>
              <a:rPr lang="tr-TR" dirty="0" err="1" smtClean="0"/>
              <a:t>mak</a:t>
            </a:r>
            <a:r>
              <a:rPr lang="tr-TR" dirty="0" smtClean="0"/>
              <a:t>, </a:t>
            </a:r>
            <a:r>
              <a:rPr lang="tr-TR" dirty="0" err="1" smtClean="0"/>
              <a:t>syrt</a:t>
            </a:r>
            <a:r>
              <a:rPr lang="tr-TR" dirty="0" smtClean="0"/>
              <a:t>-</a:t>
            </a:r>
            <a:r>
              <a:rPr lang="tr-TR" dirty="0" err="1" smtClean="0"/>
              <a:t>mak</a:t>
            </a:r>
            <a:r>
              <a:rPr lang="tr-TR" dirty="0" smtClean="0"/>
              <a:t>, </a:t>
            </a:r>
            <a:r>
              <a:rPr lang="tr-TR" dirty="0" err="1" smtClean="0"/>
              <a:t>ýaş</a:t>
            </a:r>
            <a:r>
              <a:rPr lang="tr-TR" dirty="0" smtClean="0"/>
              <a:t>-</a:t>
            </a:r>
            <a:r>
              <a:rPr lang="tr-TR" dirty="0" err="1" smtClean="0"/>
              <a:t>mak</a:t>
            </a:r>
            <a:r>
              <a:rPr lang="tr-TR" dirty="0" smtClean="0"/>
              <a:t>, bula-</a:t>
            </a:r>
            <a:r>
              <a:rPr lang="tr-TR" dirty="0" err="1" smtClean="0"/>
              <a:t>mak</a:t>
            </a:r>
            <a:r>
              <a:rPr lang="tr-TR" dirty="0" smtClean="0"/>
              <a:t> we 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691680" y="2492896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edip </a:t>
            </a:r>
            <a:r>
              <a:rPr lang="tr-TR" dirty="0" err="1" smtClean="0"/>
              <a:t>üýtgemegi</a:t>
            </a:r>
            <a:r>
              <a:rPr lang="tr-TR" dirty="0" smtClean="0"/>
              <a:t> onuň </a:t>
            </a:r>
            <a:r>
              <a:rPr lang="tr-TR" dirty="0" err="1" smtClean="0"/>
              <a:t>ulanylyş</a:t>
            </a:r>
            <a:r>
              <a:rPr lang="tr-TR" dirty="0" smtClean="0"/>
              <a:t> </a:t>
            </a:r>
            <a:r>
              <a:rPr lang="tr-TR" dirty="0" err="1" smtClean="0"/>
              <a:t>çägini</a:t>
            </a:r>
            <a:r>
              <a:rPr lang="tr-TR" dirty="0" smtClean="0"/>
              <a:t> </a:t>
            </a:r>
            <a:r>
              <a:rPr lang="tr-TR" dirty="0" err="1" smtClean="0"/>
              <a:t>giňeldýär</a:t>
            </a:r>
            <a:r>
              <a:rPr lang="tr-TR" dirty="0" smtClean="0"/>
              <a:t>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Ýöne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üýtgände</a:t>
            </a:r>
            <a:r>
              <a:rPr lang="tr-TR" dirty="0" smtClean="0"/>
              <a:t>-de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prosesini </a:t>
            </a:r>
            <a:r>
              <a:rPr lang="tr-TR" dirty="0" err="1" smtClean="0"/>
              <a:t>görkezmän</a:t>
            </a:r>
            <a:r>
              <a:rPr lang="tr-TR" dirty="0" smtClean="0"/>
              <a:t>, </a:t>
            </a:r>
            <a:r>
              <a:rPr lang="tr-TR" dirty="0" err="1" smtClean="0"/>
              <a:t>agzalan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anyk</a:t>
            </a:r>
            <a:r>
              <a:rPr lang="tr-TR" dirty="0" smtClean="0"/>
              <a:t> bir şahsa </a:t>
            </a:r>
            <a:r>
              <a:rPr lang="tr-TR" dirty="0" err="1" smtClean="0"/>
              <a:t>degişliligini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Bu </a:t>
            </a:r>
            <a:r>
              <a:rPr lang="tr-TR" dirty="0" err="1" smtClean="0"/>
              <a:t>goşulmalaryň</a:t>
            </a:r>
            <a:r>
              <a:rPr lang="tr-TR" dirty="0" smtClean="0"/>
              <a:t> atlara degişli </a:t>
            </a:r>
            <a:r>
              <a:rPr lang="tr-TR" dirty="0" err="1" smtClean="0"/>
              <a:t>häsiýetleri</a:t>
            </a:r>
            <a:r>
              <a:rPr lang="tr-TR" dirty="0" smtClean="0"/>
              <a:t> </a:t>
            </a:r>
            <a:r>
              <a:rPr lang="tr-TR" dirty="0" err="1" smtClean="0"/>
              <a:t>güýçli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051720" y="2828836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Şonuň üçin hem olar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aňladýarlar</a:t>
            </a:r>
            <a:r>
              <a:rPr lang="tr-TR" dirty="0" smtClean="0"/>
              <a:t>,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atlar </a:t>
            </a:r>
            <a:r>
              <a:rPr lang="tr-TR" dirty="0" smtClean="0"/>
              <a:t>ýaly düşümde </a:t>
            </a:r>
            <a:r>
              <a:rPr lang="tr-TR" dirty="0" err="1" smtClean="0"/>
              <a:t>üýtgeýärler</a:t>
            </a:r>
            <a:r>
              <a:rPr lang="tr-TR" dirty="0" smtClean="0"/>
              <a:t>,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sözlemiň </a:t>
            </a:r>
            <a:r>
              <a:rPr lang="tr-TR" dirty="0" smtClean="0"/>
              <a:t>her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agzasy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475656" y="2828836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Türkmen dilinde </a:t>
            </a:r>
            <a:r>
              <a:rPr lang="tr-TR" dirty="0" err="1" smtClean="0"/>
              <a:t>basymy</a:t>
            </a:r>
            <a:r>
              <a:rPr lang="tr-TR" dirty="0" smtClean="0"/>
              <a:t> kabul </a:t>
            </a:r>
            <a:r>
              <a:rPr lang="tr-TR" dirty="0" err="1" smtClean="0"/>
              <a:t>edýän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-ma</a:t>
            </a:r>
            <a:r>
              <a:rPr lang="tr-TR" dirty="0" smtClean="0"/>
              <a:t>/-me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r>
              <a:rPr lang="tr-TR" dirty="0" err="1" smtClean="0"/>
              <a:t>goşulmasyndaky</a:t>
            </a:r>
            <a:r>
              <a:rPr lang="tr-TR" dirty="0" smtClean="0"/>
              <a:t> soňky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 soňky -k </a:t>
            </a:r>
            <a:r>
              <a:rPr lang="tr-TR" dirty="0" smtClean="0"/>
              <a:t>sesiniň düşüp </a:t>
            </a:r>
            <a:r>
              <a:rPr lang="tr-TR" dirty="0" err="1" smtClean="0"/>
              <a:t>galmagy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bilen </a:t>
            </a:r>
            <a:r>
              <a:rPr lang="tr-TR" dirty="0" smtClean="0"/>
              <a:t>emele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331640" y="2564904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Ol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, -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r>
              <a:rPr lang="tr-TR" dirty="0" err="1" smtClean="0"/>
              <a:t>goşulmasyna</a:t>
            </a:r>
            <a:r>
              <a:rPr lang="tr-TR" dirty="0" smtClean="0"/>
              <a:t> </a:t>
            </a:r>
            <a:r>
              <a:rPr lang="tr-TR" dirty="0" err="1" smtClean="0"/>
              <a:t>garanda</a:t>
            </a:r>
            <a:r>
              <a:rPr lang="tr-TR" dirty="0" smtClean="0"/>
              <a:t> has </a:t>
            </a:r>
            <a:r>
              <a:rPr lang="tr-TR" dirty="0" err="1" smtClean="0"/>
              <a:t>nominatiw</a:t>
            </a:r>
            <a:r>
              <a:rPr lang="tr-TR" dirty="0" smtClean="0"/>
              <a:t> (at beriji)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Onuň </a:t>
            </a:r>
            <a:r>
              <a:rPr lang="tr-TR" dirty="0" smtClean="0"/>
              <a:t>bilen </a:t>
            </a:r>
            <a:r>
              <a:rPr lang="tr-TR" dirty="0" err="1" smtClean="0"/>
              <a:t>ýasalan</a:t>
            </a:r>
            <a:r>
              <a:rPr lang="tr-TR" dirty="0" smtClean="0"/>
              <a:t> köp sözler </a:t>
            </a:r>
            <a:r>
              <a:rPr lang="tr-TR" dirty="0" err="1" smtClean="0"/>
              <a:t>adaty</a:t>
            </a:r>
            <a:r>
              <a:rPr lang="tr-TR" dirty="0" smtClean="0"/>
              <a:t> atlara </a:t>
            </a:r>
            <a:r>
              <a:rPr lang="tr-TR" dirty="0" err="1" smtClean="0"/>
              <a:t>öwrülipdirler</a:t>
            </a:r>
            <a:r>
              <a:rPr lang="tr-TR" dirty="0" smtClean="0"/>
              <a:t>. Meselem: </a:t>
            </a:r>
            <a:r>
              <a:rPr lang="tr-TR" dirty="0" err="1" smtClean="0"/>
              <a:t>gurama</a:t>
            </a:r>
            <a:r>
              <a:rPr lang="tr-TR" dirty="0" smtClean="0"/>
              <a:t>, </a:t>
            </a:r>
            <a:r>
              <a:rPr lang="tr-TR" dirty="0" err="1" smtClean="0"/>
              <a:t>gurnama</a:t>
            </a:r>
            <a:r>
              <a:rPr lang="tr-TR" dirty="0" smtClean="0"/>
              <a:t>, düzme, süzme, </a:t>
            </a:r>
            <a:r>
              <a:rPr lang="tr-TR" dirty="0" err="1" smtClean="0"/>
              <a:t>ýarma</a:t>
            </a:r>
            <a:r>
              <a:rPr lang="tr-TR" dirty="0" smtClean="0"/>
              <a:t>, çekme we ş.m.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Türkmen </a:t>
            </a:r>
            <a:r>
              <a:rPr lang="tr-TR" dirty="0" smtClean="0"/>
              <a:t>dilinde –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hem onuň </a:t>
            </a:r>
            <a:r>
              <a:rPr lang="tr-TR" dirty="0" err="1" smtClean="0"/>
              <a:t>gysgalan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hasaplanýan</a:t>
            </a:r>
            <a:r>
              <a:rPr lang="tr-TR" dirty="0" smtClean="0"/>
              <a:t> –ma/-me </a:t>
            </a:r>
            <a:r>
              <a:rPr lang="tr-TR" dirty="0" err="1" smtClean="0"/>
              <a:t>goşulmasy</a:t>
            </a:r>
            <a:r>
              <a:rPr lang="tr-TR" dirty="0" smtClean="0"/>
              <a:t> iş </a:t>
            </a:r>
            <a:r>
              <a:rPr lang="tr-TR" dirty="0" err="1" smtClean="0"/>
              <a:t>atlarynyň</a:t>
            </a:r>
            <a:r>
              <a:rPr lang="tr-TR" dirty="0" smtClean="0"/>
              <a:t> </a:t>
            </a:r>
            <a:r>
              <a:rPr lang="tr-TR" dirty="0" err="1" smtClean="0"/>
              <a:t>hatarynda</a:t>
            </a:r>
            <a:r>
              <a:rPr lang="tr-TR" dirty="0" smtClean="0"/>
              <a:t>-da </a:t>
            </a:r>
            <a:r>
              <a:rPr lang="tr-TR" dirty="0" err="1" smtClean="0"/>
              <a:t>öwrenilýär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699792" y="2780928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Magtymguly</a:t>
            </a:r>
            <a:r>
              <a:rPr lang="tr-TR" dirty="0" smtClean="0"/>
              <a:t> </a:t>
            </a:r>
            <a:r>
              <a:rPr lang="tr-TR" dirty="0" err="1" smtClean="0"/>
              <a:t>ýelmek</a:t>
            </a:r>
            <a:r>
              <a:rPr lang="tr-TR" dirty="0" smtClean="0"/>
              <a:t>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dereje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we 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eden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ulanýar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</a:p>
          <a:p>
            <a:r>
              <a:rPr lang="tr-TR" dirty="0" err="1" smtClean="0"/>
              <a:t>Yagşylardan</a:t>
            </a:r>
            <a:r>
              <a:rPr lang="tr-TR" dirty="0" smtClean="0"/>
              <a:t> bir </a:t>
            </a:r>
            <a:r>
              <a:rPr lang="tr-TR" dirty="0" err="1" smtClean="0"/>
              <a:t>nesihat</a:t>
            </a:r>
            <a:r>
              <a:rPr lang="tr-TR" dirty="0" smtClean="0"/>
              <a:t> </a:t>
            </a:r>
            <a:r>
              <a:rPr lang="tr-TR" dirty="0" err="1" smtClean="0"/>
              <a:t>alawer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Gitdi</a:t>
            </a:r>
            <a:r>
              <a:rPr lang="tr-TR" dirty="0" smtClean="0"/>
              <a:t> </a:t>
            </a:r>
            <a:r>
              <a:rPr lang="tr-TR" dirty="0" err="1" smtClean="0"/>
              <a:t>kerwen</a:t>
            </a:r>
            <a:r>
              <a:rPr lang="tr-TR" dirty="0" smtClean="0"/>
              <a:t>, </a:t>
            </a:r>
            <a:r>
              <a:rPr lang="tr-TR" dirty="0" err="1" smtClean="0"/>
              <a:t>ýeke</a:t>
            </a:r>
            <a:r>
              <a:rPr lang="tr-TR" dirty="0" smtClean="0"/>
              <a:t> </a:t>
            </a:r>
            <a:r>
              <a:rPr lang="tr-TR" dirty="0" err="1" smtClean="0"/>
              <a:t>galdyň</a:t>
            </a:r>
            <a:r>
              <a:rPr lang="tr-TR" dirty="0" smtClean="0"/>
              <a:t>, </a:t>
            </a:r>
            <a:r>
              <a:rPr lang="tr-TR" dirty="0" err="1" smtClean="0"/>
              <a:t>ýelewer</a:t>
            </a:r>
            <a:r>
              <a:rPr lang="tr-TR" dirty="0" smtClean="0"/>
              <a:t> (</a:t>
            </a:r>
            <a:r>
              <a:rPr lang="tr-TR" dirty="0" err="1" smtClean="0"/>
              <a:t>Magtymguly</a:t>
            </a:r>
            <a:r>
              <a:rPr lang="tr-TR" dirty="0" smtClean="0"/>
              <a:t>, </a:t>
            </a:r>
            <a:r>
              <a:rPr lang="tr-TR" dirty="0" err="1" smtClean="0"/>
              <a:t>Saýlanan</a:t>
            </a:r>
            <a:r>
              <a:rPr lang="tr-TR" dirty="0" smtClean="0"/>
              <a:t> eserler, II </a:t>
            </a:r>
            <a:r>
              <a:rPr lang="tr-TR" dirty="0" err="1" smtClean="0"/>
              <a:t>tom</a:t>
            </a:r>
            <a:r>
              <a:rPr lang="tr-TR" dirty="0" smtClean="0"/>
              <a:t>, Aşgabat, 1983, 50 s.). Kimi </a:t>
            </a:r>
            <a:r>
              <a:rPr lang="tr-TR" dirty="0" err="1" smtClean="0"/>
              <a:t>hakdan</a:t>
            </a:r>
            <a:r>
              <a:rPr lang="tr-TR" dirty="0" smtClean="0"/>
              <a:t> </a:t>
            </a:r>
            <a:r>
              <a:rPr lang="tr-TR" dirty="0" err="1" smtClean="0"/>
              <a:t>gorkup</a:t>
            </a:r>
            <a:r>
              <a:rPr lang="tr-TR" dirty="0" smtClean="0"/>
              <a:t>, </a:t>
            </a:r>
            <a:r>
              <a:rPr lang="tr-TR" dirty="0" err="1" smtClean="0"/>
              <a:t>reňňi</a:t>
            </a:r>
            <a:r>
              <a:rPr lang="tr-TR" dirty="0" smtClean="0"/>
              <a:t> </a:t>
            </a:r>
            <a:r>
              <a:rPr lang="tr-TR" dirty="0" err="1" smtClean="0"/>
              <a:t>saralyp</a:t>
            </a:r>
            <a:r>
              <a:rPr lang="tr-TR" dirty="0" smtClean="0"/>
              <a:t>, Kimi </a:t>
            </a:r>
            <a:r>
              <a:rPr lang="tr-TR" dirty="0" err="1" smtClean="0"/>
              <a:t>dünýä</a:t>
            </a:r>
            <a:r>
              <a:rPr lang="tr-TR" dirty="0" smtClean="0"/>
              <a:t> </a:t>
            </a:r>
            <a:r>
              <a:rPr lang="tr-TR" dirty="0" err="1" smtClean="0"/>
              <a:t>kowar</a:t>
            </a:r>
            <a:r>
              <a:rPr lang="tr-TR" dirty="0" smtClean="0"/>
              <a:t> </a:t>
            </a:r>
            <a:r>
              <a:rPr lang="tr-TR" dirty="0" err="1" smtClean="0"/>
              <a:t>ýüwürip</a:t>
            </a:r>
            <a:r>
              <a:rPr lang="tr-TR" dirty="0" smtClean="0"/>
              <a:t>, </a:t>
            </a:r>
            <a:r>
              <a:rPr lang="tr-TR" dirty="0" err="1" smtClean="0"/>
              <a:t>ýelip</a:t>
            </a:r>
            <a:r>
              <a:rPr lang="tr-TR" dirty="0" smtClean="0"/>
              <a:t> (Şol ýerde, 44s.). </a:t>
            </a:r>
            <a:r>
              <a:rPr lang="tr-TR" dirty="0" err="1" smtClean="0"/>
              <a:t>Ýigrimi</a:t>
            </a:r>
            <a:r>
              <a:rPr lang="tr-TR" dirty="0" smtClean="0"/>
              <a:t> </a:t>
            </a:r>
            <a:r>
              <a:rPr lang="tr-TR" dirty="0" err="1" smtClean="0"/>
              <a:t>ýaşa</a:t>
            </a:r>
            <a:r>
              <a:rPr lang="tr-TR" dirty="0" smtClean="0"/>
              <a:t> geldiň, Ýigit </a:t>
            </a:r>
            <a:r>
              <a:rPr lang="tr-TR" dirty="0" err="1" smtClean="0"/>
              <a:t>bolup</a:t>
            </a:r>
            <a:r>
              <a:rPr lang="tr-TR" dirty="0" smtClean="0"/>
              <a:t> sen </a:t>
            </a:r>
            <a:r>
              <a:rPr lang="tr-TR" dirty="0" err="1" smtClean="0"/>
              <a:t>ýeldiň</a:t>
            </a:r>
            <a:r>
              <a:rPr lang="tr-TR" dirty="0" smtClean="0"/>
              <a:t> (Şol ýerde, 73 s</a:t>
            </a:r>
            <a:r>
              <a:rPr lang="tr-TR" dirty="0" smtClean="0"/>
              <a:t>.).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915816" y="270892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Magtymguly</a:t>
            </a:r>
            <a:r>
              <a:rPr lang="tr-TR" dirty="0" smtClean="0"/>
              <a:t>, </a:t>
            </a:r>
            <a:r>
              <a:rPr lang="tr-TR" dirty="0" err="1" smtClean="0"/>
              <a:t>sözlemeý</a:t>
            </a:r>
            <a:r>
              <a:rPr lang="tr-TR" dirty="0" smtClean="0"/>
              <a:t> </a:t>
            </a:r>
            <a:r>
              <a:rPr lang="tr-TR" dirty="0" err="1" smtClean="0"/>
              <a:t>goýmaz</a:t>
            </a:r>
            <a:r>
              <a:rPr lang="tr-TR" dirty="0" smtClean="0"/>
              <a:t> </a:t>
            </a:r>
            <a:r>
              <a:rPr lang="tr-TR" dirty="0" err="1" smtClean="0"/>
              <a:t>durmaga</a:t>
            </a:r>
            <a:r>
              <a:rPr lang="tr-TR" dirty="0" smtClean="0"/>
              <a:t> derdiň, </a:t>
            </a:r>
            <a:r>
              <a:rPr lang="tr-TR" dirty="0" err="1" smtClean="0"/>
              <a:t>Ýalançyda</a:t>
            </a:r>
            <a:r>
              <a:rPr lang="tr-TR" dirty="0" smtClean="0"/>
              <a:t> </a:t>
            </a:r>
            <a:r>
              <a:rPr lang="tr-TR" dirty="0" err="1" smtClean="0"/>
              <a:t>ýaýlaýyp</a:t>
            </a:r>
            <a:r>
              <a:rPr lang="tr-TR" dirty="0" smtClean="0"/>
              <a:t>, </a:t>
            </a:r>
            <a:r>
              <a:rPr lang="tr-TR" dirty="0" err="1" smtClean="0"/>
              <a:t>altmyş</a:t>
            </a:r>
            <a:r>
              <a:rPr lang="tr-TR" dirty="0" smtClean="0"/>
              <a:t> </a:t>
            </a:r>
            <a:r>
              <a:rPr lang="tr-TR" dirty="0" err="1" smtClean="0"/>
              <a:t>ýana</a:t>
            </a:r>
            <a:r>
              <a:rPr lang="tr-TR" dirty="0" smtClean="0"/>
              <a:t> el gerdiň, </a:t>
            </a:r>
            <a:r>
              <a:rPr lang="tr-TR" dirty="0" err="1" smtClean="0"/>
              <a:t>Panyny</a:t>
            </a:r>
            <a:r>
              <a:rPr lang="tr-TR" dirty="0" smtClean="0"/>
              <a:t> </a:t>
            </a:r>
            <a:r>
              <a:rPr lang="tr-TR" dirty="0" err="1" smtClean="0"/>
              <a:t>baky</a:t>
            </a:r>
            <a:r>
              <a:rPr lang="tr-TR" dirty="0" smtClean="0"/>
              <a:t> bildiň, </a:t>
            </a:r>
            <a:r>
              <a:rPr lang="tr-TR" dirty="0" err="1" smtClean="0"/>
              <a:t>ýeldiň</a:t>
            </a:r>
            <a:r>
              <a:rPr lang="tr-TR" dirty="0" smtClean="0"/>
              <a:t>-</a:t>
            </a:r>
            <a:r>
              <a:rPr lang="tr-TR" dirty="0" err="1" smtClean="0"/>
              <a:t>ösdün</a:t>
            </a:r>
            <a:r>
              <a:rPr lang="tr-TR" dirty="0" smtClean="0"/>
              <a:t> </a:t>
            </a:r>
            <a:r>
              <a:rPr lang="tr-TR" dirty="0" err="1" smtClean="0"/>
              <a:t>ýüwürdiň</a:t>
            </a:r>
            <a:r>
              <a:rPr lang="tr-TR" dirty="0" smtClean="0"/>
              <a:t>, Dostuňa </a:t>
            </a:r>
            <a:r>
              <a:rPr lang="tr-TR" dirty="0" err="1" smtClean="0"/>
              <a:t>yza</a:t>
            </a:r>
            <a:r>
              <a:rPr lang="tr-TR" dirty="0" smtClean="0"/>
              <a:t> </a:t>
            </a:r>
            <a:r>
              <a:rPr lang="tr-TR" dirty="0" err="1" smtClean="0"/>
              <a:t>berdiň</a:t>
            </a:r>
            <a:r>
              <a:rPr lang="tr-TR" dirty="0" smtClean="0"/>
              <a:t>, </a:t>
            </a:r>
            <a:r>
              <a:rPr lang="tr-TR" dirty="0" err="1" smtClean="0"/>
              <a:t>duşmana</a:t>
            </a:r>
            <a:r>
              <a:rPr lang="tr-TR" dirty="0" smtClean="0"/>
              <a:t> </a:t>
            </a:r>
            <a:r>
              <a:rPr lang="tr-TR" dirty="0" err="1" smtClean="0"/>
              <a:t>ýüz</a:t>
            </a:r>
            <a:r>
              <a:rPr lang="tr-TR" dirty="0" smtClean="0"/>
              <a:t> </a:t>
            </a:r>
            <a:r>
              <a:rPr lang="tr-TR" dirty="0" err="1" smtClean="0"/>
              <a:t>öwürdiň</a:t>
            </a:r>
            <a:r>
              <a:rPr lang="tr-TR" dirty="0" smtClean="0"/>
              <a:t> (Şol ýerde, 50s.).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dünýä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eýläp</a:t>
            </a:r>
            <a:r>
              <a:rPr lang="tr-TR" dirty="0" smtClean="0"/>
              <a:t>, hem </a:t>
            </a:r>
            <a:r>
              <a:rPr lang="tr-TR" dirty="0" err="1" smtClean="0"/>
              <a:t>ýortar</a:t>
            </a:r>
            <a:r>
              <a:rPr lang="tr-TR" dirty="0" smtClean="0"/>
              <a:t> men, </a:t>
            </a:r>
            <a:r>
              <a:rPr lang="tr-TR" dirty="0" err="1" smtClean="0"/>
              <a:t>ýeler</a:t>
            </a:r>
            <a:r>
              <a:rPr lang="tr-TR" dirty="0" smtClean="0"/>
              <a:t> men,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ýyglap</a:t>
            </a:r>
            <a:r>
              <a:rPr lang="tr-TR" dirty="0" smtClean="0"/>
              <a:t> öz </a:t>
            </a:r>
            <a:r>
              <a:rPr lang="tr-TR" dirty="0" err="1" smtClean="0"/>
              <a:t>halyma</a:t>
            </a:r>
            <a:r>
              <a:rPr lang="tr-TR" dirty="0" smtClean="0"/>
              <a:t>,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şoh</a:t>
            </a:r>
            <a:r>
              <a:rPr lang="tr-TR" dirty="0" smtClean="0"/>
              <a:t> olup, güler men (Şol ýerde, 57 s.). Eşek </a:t>
            </a:r>
            <a:r>
              <a:rPr lang="tr-TR" dirty="0" err="1" smtClean="0"/>
              <a:t>münüp</a:t>
            </a:r>
            <a:r>
              <a:rPr lang="tr-TR" dirty="0" smtClean="0"/>
              <a:t>, Isa dek </a:t>
            </a:r>
            <a:r>
              <a:rPr lang="tr-TR" dirty="0" err="1" smtClean="0"/>
              <a:t>ýeldirdigim</a:t>
            </a:r>
            <a:r>
              <a:rPr lang="tr-TR" dirty="0" smtClean="0"/>
              <a:t> </a:t>
            </a:r>
            <a:r>
              <a:rPr lang="tr-TR" dirty="0" err="1" smtClean="0"/>
              <a:t>bilmezmiň</a:t>
            </a:r>
            <a:r>
              <a:rPr lang="tr-TR" dirty="0" smtClean="0"/>
              <a:t>? (Şol ýerde, 47 s.). </a:t>
            </a:r>
            <a:r>
              <a:rPr lang="tr-TR" dirty="0" err="1" smtClean="0"/>
              <a:t>Mysallardan</a:t>
            </a:r>
            <a:r>
              <a:rPr lang="tr-TR" dirty="0" smtClean="0"/>
              <a:t> </a:t>
            </a:r>
            <a:r>
              <a:rPr lang="tr-TR" dirty="0" err="1" smtClean="0"/>
              <a:t>görşumiz</a:t>
            </a:r>
            <a:r>
              <a:rPr lang="tr-TR" dirty="0" smtClean="0"/>
              <a:t> ýaly, ―</a:t>
            </a:r>
            <a:r>
              <a:rPr lang="tr-TR" dirty="0" err="1" smtClean="0"/>
              <a:t>ylgamak</a:t>
            </a:r>
            <a:r>
              <a:rPr lang="tr-TR" dirty="0" smtClean="0"/>
              <a:t>, </a:t>
            </a:r>
            <a:r>
              <a:rPr lang="tr-TR" dirty="0" err="1" smtClean="0"/>
              <a:t>ýortmak</a:t>
            </a:r>
            <a:r>
              <a:rPr lang="tr-TR" dirty="0" smtClean="0"/>
              <a:t>, </a:t>
            </a:r>
            <a:r>
              <a:rPr lang="tr-TR" dirty="0" err="1" smtClean="0"/>
              <a:t>ýüwürmek</a:t>
            </a:r>
            <a:r>
              <a:rPr lang="tr-TR" dirty="0" smtClean="0"/>
              <a:t>‖ işlikleriniň </a:t>
            </a:r>
            <a:r>
              <a:rPr lang="tr-TR" dirty="0" err="1" smtClean="0"/>
              <a:t>manydaşy</a:t>
            </a:r>
            <a:r>
              <a:rPr lang="tr-TR" dirty="0" smtClean="0"/>
              <a:t> bolan </a:t>
            </a:r>
            <a:r>
              <a:rPr lang="tr-TR" dirty="0" err="1" smtClean="0"/>
              <a:t>ýelmek</a:t>
            </a:r>
            <a:r>
              <a:rPr lang="tr-TR" dirty="0" smtClean="0"/>
              <a:t>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Magtymguly</a:t>
            </a:r>
            <a:r>
              <a:rPr lang="tr-TR" dirty="0" smtClean="0"/>
              <a:t> has </a:t>
            </a:r>
            <a:r>
              <a:rPr lang="tr-TR" dirty="0" err="1" smtClean="0"/>
              <a:t>işjeň</a:t>
            </a:r>
            <a:r>
              <a:rPr lang="tr-TR" dirty="0" smtClean="0"/>
              <a:t> </a:t>
            </a:r>
            <a:r>
              <a:rPr lang="tr-TR" dirty="0" err="1" smtClean="0"/>
              <a:t>ulanypdyr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619672" y="2492896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smtClean="0"/>
              <a:t>üçin</a:t>
            </a:r>
          </a:p>
          <a:p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-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,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üçin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dirty="0" err="1" smtClean="0"/>
              <a:t>mazlyk</a:t>
            </a:r>
            <a:r>
              <a:rPr lang="tr-TR" dirty="0" smtClean="0"/>
              <a:t>/- </a:t>
            </a:r>
            <a:r>
              <a:rPr lang="tr-TR" dirty="0" err="1" smtClean="0"/>
              <a:t>mezlik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331640" y="2492896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Olar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smtClean="0"/>
              <a:t>işliklere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smtClean="0"/>
              <a:t>geçişini,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wagtyny</a:t>
            </a:r>
            <a:r>
              <a:rPr lang="tr-TR" dirty="0" smtClean="0"/>
              <a:t> </a:t>
            </a:r>
            <a:r>
              <a:rPr lang="tr-TR" dirty="0" smtClean="0"/>
              <a:t>we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şahsyny</a:t>
            </a:r>
            <a:r>
              <a:rPr lang="tr-TR" dirty="0" smtClean="0"/>
              <a:t> </a:t>
            </a:r>
            <a:r>
              <a:rPr lang="tr-TR" dirty="0" err="1" smtClean="0"/>
              <a:t>görkezmezden</a:t>
            </a:r>
            <a:r>
              <a:rPr lang="tr-TR" dirty="0" smtClean="0"/>
              <a:t>,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Türkmen </a:t>
            </a:r>
            <a:r>
              <a:rPr lang="tr-TR" dirty="0" smtClean="0"/>
              <a:t>dilinde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we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işlikleriň </a:t>
            </a:r>
            <a:r>
              <a:rPr lang="tr-TR" dirty="0" err="1" smtClean="0"/>
              <a:t>hemmesinden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Meselem</a:t>
            </a:r>
            <a:r>
              <a:rPr lang="tr-TR" dirty="0" smtClean="0"/>
              <a:t>: </a:t>
            </a:r>
            <a:r>
              <a:rPr lang="tr-TR" dirty="0" err="1" smtClean="0"/>
              <a:t>okamak</a:t>
            </a:r>
            <a:r>
              <a:rPr lang="tr-TR" dirty="0" smtClean="0"/>
              <a:t>, </a:t>
            </a:r>
            <a:r>
              <a:rPr lang="tr-TR" dirty="0" err="1" smtClean="0"/>
              <a:t>ýazmak</a:t>
            </a:r>
            <a:r>
              <a:rPr lang="tr-TR" dirty="0" smtClean="0"/>
              <a:t>, gelmek, döwmek, </a:t>
            </a:r>
            <a:r>
              <a:rPr lang="tr-TR" dirty="0" err="1" smtClean="0"/>
              <a:t>taýýarlamak</a:t>
            </a:r>
            <a:r>
              <a:rPr lang="tr-TR" dirty="0" smtClean="0"/>
              <a:t>, </a:t>
            </a:r>
            <a:r>
              <a:rPr lang="tr-TR" dirty="0" err="1" smtClean="0"/>
              <a:t>gulaak</a:t>
            </a:r>
            <a:r>
              <a:rPr lang="tr-TR" dirty="0" smtClean="0"/>
              <a:t> asmak, </a:t>
            </a:r>
            <a:r>
              <a:rPr lang="tr-TR" dirty="0" err="1" smtClean="0"/>
              <a:t>zyňyşdyrybermek</a:t>
            </a:r>
            <a:r>
              <a:rPr lang="tr-TR" dirty="0" smtClean="0"/>
              <a:t>, </a:t>
            </a:r>
            <a:r>
              <a:rPr lang="tr-TR" dirty="0" err="1" smtClean="0"/>
              <a:t>iýmek</a:t>
            </a:r>
            <a:r>
              <a:rPr lang="tr-TR" dirty="0" smtClean="0"/>
              <a:t>-içmek we ş.m.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Muňa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infinitiw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ýa-da </a:t>
            </a:r>
            <a:r>
              <a:rPr lang="tr-TR" dirty="0" err="1" smtClean="0"/>
              <a:t>başlangyç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görkezmeýär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muňa</a:t>
            </a:r>
            <a:r>
              <a:rPr lang="tr-TR" dirty="0" smtClean="0"/>
              <a:t> </a:t>
            </a:r>
            <a:r>
              <a:rPr lang="tr-TR" dirty="0" err="1" smtClean="0"/>
              <a:t>garamazdan</a:t>
            </a:r>
            <a:r>
              <a:rPr lang="tr-TR" dirty="0" smtClean="0"/>
              <a:t>, olar atlar ýaly </a:t>
            </a: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kabul edip </a:t>
            </a:r>
            <a:r>
              <a:rPr lang="tr-TR" dirty="0" err="1" smtClean="0"/>
              <a:t>bilýärler</a:t>
            </a:r>
            <a:r>
              <a:rPr lang="tr-TR" dirty="0" smtClean="0"/>
              <a:t>. Şonuň üçin-de olar düşümlerde </a:t>
            </a:r>
            <a:r>
              <a:rPr lang="tr-TR" dirty="0" err="1" smtClean="0"/>
              <a:t>üýtgeýärler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67744" y="29969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Bu bolsa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şekilinde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şahsyň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ýetirmeginde</a:t>
            </a:r>
            <a:r>
              <a:rPr lang="tr-TR" dirty="0" smtClean="0"/>
              <a:t> ýüze </a:t>
            </a:r>
            <a:r>
              <a:rPr lang="tr-TR" dirty="0" err="1" smtClean="0"/>
              <a:t>çykyşyny</a:t>
            </a:r>
            <a:r>
              <a:rPr lang="tr-TR" dirty="0" smtClean="0"/>
              <a:t> </a:t>
            </a:r>
            <a:r>
              <a:rPr lang="tr-TR" dirty="0" err="1" smtClean="0"/>
              <a:t>görkezmän</a:t>
            </a:r>
            <a:r>
              <a:rPr lang="tr-TR" dirty="0" smtClean="0"/>
              <a:t>, </a:t>
            </a:r>
            <a:r>
              <a:rPr lang="tr-TR" dirty="0" err="1" smtClean="0"/>
              <a:t>gymyldynyň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şahsa </a:t>
            </a:r>
            <a:r>
              <a:rPr lang="tr-TR" dirty="0" err="1" smtClean="0"/>
              <a:t>degişlidigini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  <a:r>
              <a:rPr lang="tr-TR" dirty="0" err="1" smtClean="0"/>
              <a:t>Munuň</a:t>
            </a:r>
            <a:r>
              <a:rPr lang="tr-TR" dirty="0" smtClean="0"/>
              <a:t> </a:t>
            </a:r>
            <a:r>
              <a:rPr lang="tr-TR" dirty="0" err="1" smtClean="0"/>
              <a:t>özi</a:t>
            </a:r>
            <a:r>
              <a:rPr lang="tr-TR" dirty="0" smtClean="0"/>
              <a:t> </a:t>
            </a:r>
            <a:r>
              <a:rPr lang="tr-TR" dirty="0" err="1" smtClean="0"/>
              <a:t>olaryň</a:t>
            </a:r>
            <a:r>
              <a:rPr lang="tr-TR" dirty="0" smtClean="0"/>
              <a:t> atlaşmak </a:t>
            </a:r>
            <a:r>
              <a:rPr lang="tr-TR" dirty="0" err="1" smtClean="0"/>
              <a:t>häsiýeti</a:t>
            </a:r>
            <a:r>
              <a:rPr lang="tr-TR" dirty="0" smtClean="0"/>
              <a:t> bilen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907704" y="2636912"/>
            <a:ext cx="502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-</a:t>
            </a:r>
            <a:r>
              <a:rPr lang="tr-TR" dirty="0" err="1" smtClean="0"/>
              <a:t>mak</a:t>
            </a:r>
            <a:r>
              <a:rPr lang="tr-TR" dirty="0" smtClean="0"/>
              <a:t>/-</a:t>
            </a:r>
            <a:r>
              <a:rPr lang="tr-TR" dirty="0" err="1" smtClean="0"/>
              <a:t>mek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başga</a:t>
            </a:r>
            <a:r>
              <a:rPr lang="tr-TR" dirty="0" smtClean="0"/>
              <a:t> bir şekil </a:t>
            </a:r>
            <a:r>
              <a:rPr lang="tr-TR" dirty="0" err="1" smtClean="0"/>
              <a:t>ýasaýjydan</a:t>
            </a:r>
            <a:r>
              <a:rPr lang="tr-TR" dirty="0" smtClean="0"/>
              <a:t> ýa-da sözden gelip </a:t>
            </a:r>
            <a:r>
              <a:rPr lang="tr-TR" dirty="0" err="1" smtClean="0"/>
              <a:t>çykandygy</a:t>
            </a:r>
            <a:r>
              <a:rPr lang="tr-TR" dirty="0" smtClean="0"/>
              <a:t>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garaýyş</a:t>
            </a:r>
            <a:r>
              <a:rPr lang="tr-TR" dirty="0" smtClean="0"/>
              <a:t> ýok. Ol </a:t>
            </a:r>
            <a:r>
              <a:rPr lang="tr-TR" dirty="0" err="1" smtClean="0"/>
              <a:t>başlangyç</a:t>
            </a:r>
            <a:r>
              <a:rPr lang="tr-TR" dirty="0" smtClean="0"/>
              <a:t> hem </a:t>
            </a:r>
            <a:r>
              <a:rPr lang="tr-TR" dirty="0" err="1" smtClean="0"/>
              <a:t>aýratyn</a:t>
            </a:r>
            <a:r>
              <a:rPr lang="tr-TR" dirty="0" smtClean="0"/>
              <a:t> bir </a:t>
            </a:r>
            <a:r>
              <a:rPr lang="tr-TR" dirty="0" err="1" smtClean="0"/>
              <a:t>şekilýasaýjy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türkologiýada</a:t>
            </a:r>
            <a:r>
              <a:rPr lang="tr-TR" dirty="0" smtClean="0"/>
              <a:t> </a:t>
            </a:r>
            <a:r>
              <a:rPr lang="tr-TR" dirty="0" err="1" smtClean="0"/>
              <a:t>böleklere</a:t>
            </a:r>
            <a:r>
              <a:rPr lang="tr-TR" dirty="0" smtClean="0"/>
              <a:t> </a:t>
            </a:r>
            <a:r>
              <a:rPr lang="tr-TR" dirty="0" err="1" smtClean="0"/>
              <a:t>bölünmeýär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475656" y="2348880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 </a:t>
            </a:r>
            <a:r>
              <a:rPr lang="tr-TR" dirty="0" err="1" smtClean="0"/>
              <a:t>mazlyk</a:t>
            </a:r>
            <a:r>
              <a:rPr lang="tr-TR" dirty="0" smtClean="0"/>
              <a:t>/-</a:t>
            </a:r>
            <a:r>
              <a:rPr lang="tr-TR" dirty="0" err="1" smtClean="0"/>
              <a:t>mezlik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err="1" smtClean="0"/>
              <a:t>şekiliň</a:t>
            </a:r>
            <a:r>
              <a:rPr lang="tr-TR" dirty="0" smtClean="0"/>
              <a:t> emele </a:t>
            </a:r>
            <a:r>
              <a:rPr lang="tr-TR" dirty="0" err="1" smtClean="0"/>
              <a:t>gelşini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maz</a:t>
            </a:r>
            <a:r>
              <a:rPr lang="tr-TR" dirty="0" smtClean="0"/>
              <a:t>/–</a:t>
            </a:r>
            <a:r>
              <a:rPr lang="tr-TR" dirty="0" err="1" smtClean="0"/>
              <a:t>lyk</a:t>
            </a:r>
            <a:r>
              <a:rPr lang="tr-TR" dirty="0" smtClean="0"/>
              <a:t>,-</a:t>
            </a:r>
            <a:r>
              <a:rPr lang="tr-TR" dirty="0" err="1" smtClean="0"/>
              <a:t>mez</a:t>
            </a:r>
            <a:r>
              <a:rPr lang="tr-TR" dirty="0" smtClean="0"/>
              <a:t>/–</a:t>
            </a:r>
            <a:r>
              <a:rPr lang="tr-TR" dirty="0" err="1" smtClean="0"/>
              <a:t>lik</a:t>
            </a:r>
            <a:r>
              <a:rPr lang="tr-TR" dirty="0" smtClean="0"/>
              <a:t>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düşündirýärler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319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isim fiiller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203848" y="1916832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828836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 </a:t>
            </a:r>
            <a:r>
              <a:rPr lang="tr-TR" dirty="0" err="1" smtClean="0"/>
              <a:t>şekiliň</a:t>
            </a:r>
            <a:r>
              <a:rPr lang="tr-TR" dirty="0" smtClean="0"/>
              <a:t> 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- </a:t>
            </a:r>
            <a:r>
              <a:rPr lang="tr-TR" dirty="0" err="1" smtClean="0"/>
              <a:t>maz</a:t>
            </a:r>
            <a:r>
              <a:rPr lang="tr-TR" dirty="0" smtClean="0"/>
              <a:t>/-</a:t>
            </a:r>
            <a:r>
              <a:rPr lang="tr-TR" dirty="0" err="1" smtClean="0"/>
              <a:t>mez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bölegini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galypynyň</a:t>
            </a:r>
            <a:r>
              <a:rPr lang="tr-TR" dirty="0" smtClean="0"/>
              <a:t> III </a:t>
            </a:r>
            <a:r>
              <a:rPr lang="tr-TR" dirty="0" err="1" smtClean="0"/>
              <a:t>şahsynyň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, </a:t>
            </a:r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 -</a:t>
            </a:r>
            <a:r>
              <a:rPr lang="tr-TR" dirty="0" err="1" smtClean="0"/>
              <a:t>lyk</a:t>
            </a:r>
            <a:r>
              <a:rPr lang="tr-TR" dirty="0" smtClean="0"/>
              <a:t>/-</a:t>
            </a:r>
            <a:r>
              <a:rPr lang="tr-TR" dirty="0" err="1" smtClean="0"/>
              <a:t>lik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bölegini</a:t>
            </a:r>
            <a:r>
              <a:rPr lang="tr-TR" dirty="0" smtClean="0"/>
              <a:t> </a:t>
            </a:r>
            <a:r>
              <a:rPr lang="tr-TR" dirty="0" smtClean="0"/>
              <a:t>söz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hasaplaýarlar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1303</TotalTime>
  <Words>1156</Words>
  <Application>Microsoft Office PowerPoint</Application>
  <PresentationFormat>Ekran Gösterisi (4:3)</PresentationFormat>
  <Paragraphs>174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Moda Tasarımı</vt:lpstr>
      <vt:lpstr>ANKARA ÜNİVERSİTESİ DİL VE TARİH-COĞRAFYA FAKÜLTESİ</vt:lpstr>
      <vt:lpstr>Slayt 2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163</cp:revision>
  <dcterms:created xsi:type="dcterms:W3CDTF">2016-09-19T14:10:52Z</dcterms:created>
  <dcterms:modified xsi:type="dcterms:W3CDTF">2018-04-01T22:22:13Z</dcterms:modified>
</cp:coreProperties>
</file>