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8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95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3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11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89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32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33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86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72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27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6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1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63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68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68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01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67BE2E-FF17-4CBC-B1BA-EB93D1B378D6}" type="datetimeFigureOut">
              <a:rPr lang="tr-TR" smtClean="0"/>
              <a:t>10.02.2020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D771C9D-CB48-4539-9F80-F96D3C79EB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24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20D61D-FD9C-49F9-B21C-BDF7DCA89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05" y="1493424"/>
            <a:ext cx="10919790" cy="2387600"/>
          </a:xfrm>
        </p:spPr>
        <p:txBody>
          <a:bodyPr>
            <a:normAutofit/>
          </a:bodyPr>
          <a:lstStyle/>
          <a:p>
            <a:r>
              <a:rPr lang="tr-TR" b="1" dirty="0"/>
              <a:t>Hayvansal Üretimin Planlanması </a:t>
            </a:r>
            <a:br>
              <a:rPr lang="tr-TR" b="1" dirty="0"/>
            </a:br>
            <a:r>
              <a:rPr lang="tr-TR" b="1" dirty="0"/>
              <a:t>ve Projelendirme</a:t>
            </a:r>
          </a:p>
        </p:txBody>
      </p:sp>
    </p:spTree>
    <p:extLst>
      <p:ext uri="{BB962C8B-B14F-4D97-AF65-F5344CB8AC3E}">
        <p14:creationId xmlns:p14="http://schemas.microsoft.com/office/powerpoint/2010/main" val="89093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20D61D-FD9C-49F9-B21C-BDF7DCA89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39"/>
            <a:ext cx="7858538" cy="452024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b="1" dirty="0"/>
              <a:t>Hayvansal Üretimin Planlanması ve Projelendirme</a:t>
            </a:r>
          </a:p>
        </p:txBody>
      </p: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3EF91AD3-62B0-44D2-8D6B-7D0BD2436613}"/>
              </a:ext>
            </a:extLst>
          </p:cNvPr>
          <p:cNvCxnSpPr>
            <a:cxnSpLocks/>
          </p:cNvCxnSpPr>
          <p:nvPr/>
        </p:nvCxnSpPr>
        <p:spPr>
          <a:xfrm flipV="1">
            <a:off x="0" y="543340"/>
            <a:ext cx="12192000" cy="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3CC834A2-97AF-4CB6-87DA-41B796EFF5DA}"/>
              </a:ext>
            </a:extLst>
          </p:cNvPr>
          <p:cNvSpPr txBox="1"/>
          <p:nvPr/>
        </p:nvSpPr>
        <p:spPr>
          <a:xfrm>
            <a:off x="1683026" y="2967335"/>
            <a:ext cx="78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</a:rPr>
              <a:t>Öğrenci Projelerinin Sunumları ve Değerlendirilmesi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155308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Ağ Göz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ğ Göz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ğ Göz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39</TotalTime>
  <Words>16</Words>
  <Application>Microsoft Office PowerPoint</Application>
  <PresentationFormat>Geniş ekran</PresentationFormat>
  <Paragraphs>3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Ağ Gözü</vt:lpstr>
      <vt:lpstr>Hayvansal Üretimin Planlanması  ve Projelendirme</vt:lpstr>
      <vt:lpstr>Hayvansal Üretimin Planlanması ve Projelendirme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Hayvansal Üretimin Planlanması  ve Projelendirme</dc:title>
  <dc:creator>Lenovo</dc:creator>
  <cp:lastModifiedBy>Lenovo</cp:lastModifiedBy>
  <cp:revision>11</cp:revision>
  <dcterms:created xsi:type="dcterms:W3CDTF">2020-02-10T08:45:39Z</dcterms:created>
  <dcterms:modified xsi:type="dcterms:W3CDTF">2020-02-10T09:27:44Z</dcterms:modified>
</cp:coreProperties>
</file>