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 snapToObjects="1">
      <p:cViewPr varScale="1">
        <p:scale>
          <a:sx n="103" d="100"/>
          <a:sy n="103" d="100"/>
        </p:scale>
        <p:origin x="8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93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9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4445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660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870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407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193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06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1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068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0181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71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8511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64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693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35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532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792E70F-571A-1E4E-B52F-029354D2766A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A837070-54EE-9242-9D93-68F0C98FD3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562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POST-YAPISALCILIK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605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Merkezler dışlamaya eğilimli </a:t>
            </a:r>
          </a:p>
          <a:p>
            <a:endParaRPr lang="tr-TR" dirty="0"/>
          </a:p>
          <a:p>
            <a:r>
              <a:rPr lang="tr-TR" dirty="0" smtClean="0"/>
              <a:t>Batı düşünce hayatı merkez üzerine kuruludur. </a:t>
            </a:r>
          </a:p>
          <a:p>
            <a:pPr lvl="1"/>
            <a:r>
              <a:rPr lang="tr-TR" dirty="0" smtClean="0"/>
              <a:t>İdeal formlar, Tanrı, İlk nedenler</a:t>
            </a:r>
          </a:p>
          <a:p>
            <a:pPr lvl="1"/>
            <a:endParaRPr lang="tr-TR" dirty="0"/>
          </a:p>
          <a:p>
            <a:pPr marL="295275" lvl="1" indent="-295275"/>
            <a:r>
              <a:rPr lang="tr-TR" sz="2000" dirty="0" smtClean="0"/>
              <a:t>Hangi fikrin merkeze oturtulacağını kapitalist sistemler belirler</a:t>
            </a:r>
          </a:p>
        </p:txBody>
      </p:sp>
    </p:spTree>
    <p:extLst>
      <p:ext uri="{BB962C8B-B14F-4D97-AF65-F5344CB8AC3E}">
        <p14:creationId xmlns:p14="http://schemas.microsoft.com/office/powerpoint/2010/main" val="1063958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Pozitivizmin nesnellik arayışına karşı çıkış üzerine temellenmiştir. </a:t>
            </a:r>
          </a:p>
          <a:p>
            <a:r>
              <a:rPr lang="tr-TR" dirty="0" smtClean="0"/>
              <a:t>Doğa bilimleri ile insan bilimlerinin aynı yöntemle araştırılamayacağını savunur. </a:t>
            </a:r>
          </a:p>
          <a:p>
            <a:r>
              <a:rPr lang="tr-TR" dirty="0" smtClean="0"/>
              <a:t>Yerele ve mikro durumlara vurgu yapılır. </a:t>
            </a:r>
          </a:p>
          <a:p>
            <a:r>
              <a:rPr lang="tr-TR" dirty="0" smtClean="0"/>
              <a:t>Grand </a:t>
            </a:r>
            <a:r>
              <a:rPr lang="tr-TR" dirty="0" err="1" smtClean="0"/>
              <a:t>Theory’lerle</a:t>
            </a:r>
            <a:r>
              <a:rPr lang="tr-TR" dirty="0" smtClean="0"/>
              <a:t>(Büyük Kuramlar) gücün işleyişinin anlaşılamayacağı düşüncesi savunulur. </a:t>
            </a:r>
          </a:p>
          <a:p>
            <a:r>
              <a:rPr lang="tr-TR" dirty="0" err="1" smtClean="0"/>
              <a:t>Modernizm</a:t>
            </a:r>
            <a:r>
              <a:rPr lang="tr-TR" dirty="0" smtClean="0"/>
              <a:t> bütünlüğe ulaşmaya çalışırken, post yapısalcıların bütünleştirme kaygısı yoktur.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2222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Michel</a:t>
            </a:r>
            <a:r>
              <a:rPr lang="tr-TR" b="1" dirty="0" smtClean="0"/>
              <a:t> </a:t>
            </a:r>
            <a:r>
              <a:rPr lang="tr-TR" b="1" dirty="0" err="1" smtClean="0"/>
              <a:t>Foucault</a:t>
            </a:r>
            <a:endParaRPr lang="tr-TR" b="1" dirty="0" smtClean="0"/>
          </a:p>
          <a:p>
            <a:r>
              <a:rPr lang="tr-TR" dirty="0" smtClean="0"/>
              <a:t>Doğruluk Rejimleri </a:t>
            </a:r>
          </a:p>
          <a:p>
            <a:pPr marL="0" indent="0">
              <a:buNone/>
            </a:pPr>
            <a:r>
              <a:rPr lang="tr-TR" dirty="0" smtClean="0"/>
              <a:t>	İktidar ve rejimlerin belirlediği bilgi sistemleridir. Bireyler de toplumsal 	yaşam içerisinde bu şekilde kurgulanır ve bu durumları içselleştirir. </a:t>
            </a:r>
          </a:p>
          <a:p>
            <a:endParaRPr lang="tr-TR" dirty="0"/>
          </a:p>
          <a:p>
            <a:r>
              <a:rPr lang="tr-TR" dirty="0" smtClean="0"/>
              <a:t>Bilgi ve iktidar yaşamın her alanına nüfuz etmiştir. </a:t>
            </a:r>
          </a:p>
          <a:p>
            <a:pPr marL="0" indent="0">
              <a:buNone/>
            </a:pPr>
            <a:r>
              <a:rPr lang="tr-TR" dirty="0" smtClean="0"/>
              <a:t>		</a:t>
            </a:r>
            <a:r>
              <a:rPr lang="tr-TR" dirty="0" err="1" smtClean="0"/>
              <a:t>Just</a:t>
            </a:r>
            <a:r>
              <a:rPr lang="tr-TR" dirty="0" smtClean="0"/>
              <a:t> do it </a:t>
            </a:r>
          </a:p>
          <a:p>
            <a:pPr marL="0" indent="0">
              <a:buNone/>
            </a:pPr>
            <a:r>
              <a:rPr lang="tr-TR" dirty="0" smtClean="0"/>
              <a:t>	Sağlıklı birey, iyi vatandaş, </a:t>
            </a:r>
            <a:r>
              <a:rPr lang="tr-TR" dirty="0" err="1" smtClean="0"/>
              <a:t>fitness</a:t>
            </a:r>
            <a:r>
              <a:rPr lang="tr-TR" dirty="0" smtClean="0"/>
              <a:t>, hijyen</a:t>
            </a:r>
          </a:p>
        </p:txBody>
      </p:sp>
    </p:spTree>
    <p:extLst>
      <p:ext uri="{BB962C8B-B14F-4D97-AF65-F5344CB8AC3E}">
        <p14:creationId xmlns:p14="http://schemas.microsoft.com/office/powerpoint/2010/main" val="873781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Arkeoloji </a:t>
            </a:r>
          </a:p>
          <a:p>
            <a:r>
              <a:rPr lang="tr-TR" dirty="0" err="1" smtClean="0"/>
              <a:t>Foucault</a:t>
            </a:r>
            <a:r>
              <a:rPr lang="tr-TR" dirty="0" smtClean="0"/>
              <a:t>, arkeolojiyi şimdiyi açıklamak için kullanır.</a:t>
            </a:r>
          </a:p>
          <a:p>
            <a:r>
              <a:rPr lang="tr-TR" dirty="0" smtClean="0"/>
              <a:t>Şimdiyi açıklamak için geçmiş ve gelecekten kurtarmak gerekir. </a:t>
            </a:r>
          </a:p>
          <a:p>
            <a:r>
              <a:rPr lang="tr-TR" dirty="0" smtClean="0"/>
              <a:t>Şimdi bize dayatılanın “ne” olduğu üzerinde durur.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8340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Söylemler nasıl doğar?</a:t>
            </a:r>
          </a:p>
          <a:p>
            <a:r>
              <a:rPr lang="tr-TR" dirty="0" smtClean="0"/>
              <a:t>Nereden gelir?</a:t>
            </a:r>
          </a:p>
          <a:p>
            <a:r>
              <a:rPr lang="tr-TR" dirty="0" smtClean="0"/>
              <a:t>Birey üzerinde nasıl etki eder?</a:t>
            </a:r>
          </a:p>
          <a:p>
            <a:r>
              <a:rPr lang="tr-TR" dirty="0" smtClean="0"/>
              <a:t>Birey bunu nasıl içselleştirir.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1399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Mekan </a:t>
            </a:r>
          </a:p>
          <a:p>
            <a:r>
              <a:rPr lang="tr-TR" dirty="0" smtClean="0"/>
              <a:t>Hapishane, psikiyatr kliniği gibi dışlanmış mekanlara odaklanır. </a:t>
            </a:r>
          </a:p>
          <a:p>
            <a:endParaRPr lang="tr-TR" dirty="0" smtClean="0"/>
          </a:p>
          <a:p>
            <a:r>
              <a:rPr lang="tr-TR" dirty="0" smtClean="0"/>
              <a:t>Toplumda bir normallik çizgisi vardır ve bu çizginin dışına çıkanlar deli, sapkın, suçlu olarak etiketlenir. </a:t>
            </a:r>
          </a:p>
          <a:p>
            <a:r>
              <a:rPr lang="tr-TR" dirty="0" smtClean="0"/>
              <a:t>Önemli olan bu normalliğin nasıl, hangi araçlarla ve kimler tarafından kurulduğudur.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614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Jacques</a:t>
            </a:r>
            <a:r>
              <a:rPr lang="tr-TR" dirty="0" smtClean="0"/>
              <a:t> </a:t>
            </a:r>
            <a:r>
              <a:rPr lang="tr-TR" dirty="0" err="1" smtClean="0"/>
              <a:t>Derida</a:t>
            </a:r>
            <a:r>
              <a:rPr lang="tr-TR" dirty="0" smtClean="0"/>
              <a:t> </a:t>
            </a:r>
          </a:p>
          <a:p>
            <a:endParaRPr lang="tr-TR" dirty="0"/>
          </a:p>
          <a:p>
            <a:r>
              <a:rPr lang="tr-TR" dirty="0" smtClean="0"/>
              <a:t>1960’larda Fransa’da Grand </a:t>
            </a:r>
            <a:r>
              <a:rPr lang="tr-TR" dirty="0" err="1" smtClean="0"/>
              <a:t>Theory’ler</a:t>
            </a:r>
            <a:r>
              <a:rPr lang="tr-TR" dirty="0" smtClean="0"/>
              <a:t> (Büyük Kuramlar) sorgulanmaya başlamış ve bunların mikro formları ortaya çıkmıştır. </a:t>
            </a:r>
          </a:p>
          <a:p>
            <a:endParaRPr lang="tr-TR" dirty="0"/>
          </a:p>
          <a:p>
            <a:r>
              <a:rPr lang="tr-TR" dirty="0" smtClean="0"/>
              <a:t>Ses ruhun anlamı olarak kabul edilir. </a:t>
            </a:r>
          </a:p>
          <a:p>
            <a:r>
              <a:rPr lang="tr-TR" dirty="0" smtClean="0"/>
              <a:t>Anlamın hazır olduğu fikri kabul edilmez.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1461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Yazıdaki anlamın baskı ve güç tarafından belirlenen başka motive kaynakları vardır. </a:t>
            </a:r>
          </a:p>
          <a:p>
            <a:r>
              <a:rPr lang="tr-TR" dirty="0" smtClean="0"/>
              <a:t>Sözün yazıya üstünlüğü yoktur. Yazıda anlam geciktirilir. Yazanla, okuyan arasında zaman ve mesafe söz konusudur. </a:t>
            </a:r>
          </a:p>
          <a:p>
            <a:r>
              <a:rPr lang="tr-TR" dirty="0" smtClean="0"/>
              <a:t>Kelimeler söylediklerinden daha fazla şey söyler.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3423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Derida’ya</a:t>
            </a:r>
            <a:r>
              <a:rPr lang="tr-TR" dirty="0" smtClean="0"/>
              <a:t> göre dil anlamların özgür oyunudur. Hiçbir sabit anlam yoktur. </a:t>
            </a:r>
          </a:p>
          <a:p>
            <a:r>
              <a:rPr lang="tr-TR" dirty="0" smtClean="0"/>
              <a:t>Politik zemin dil aracılığıyla kurulur. </a:t>
            </a:r>
          </a:p>
          <a:p>
            <a:endParaRPr lang="tr-TR" dirty="0"/>
          </a:p>
          <a:p>
            <a:r>
              <a:rPr lang="tr-TR" dirty="0" smtClean="0"/>
              <a:t>Kullanılan bir kavram merkezi olduğunda, anlamı stabil hale getirir. Diğerleri dışlanmaya başlar, sıradanlaşır. Bu sıradanlığı kırmak için </a:t>
            </a:r>
            <a:r>
              <a:rPr lang="tr-TR" dirty="0" err="1" smtClean="0"/>
              <a:t>deconstruction</a:t>
            </a:r>
            <a:r>
              <a:rPr lang="tr-TR" dirty="0" smtClean="0"/>
              <a:t>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0725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39</TotalTime>
  <Words>275</Words>
  <Application>Microsoft Macintosh PowerPoint</Application>
  <PresentationFormat>Geniş Ekran</PresentationFormat>
  <Paragraphs>46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Century Gothic</vt:lpstr>
      <vt:lpstr>Wingdings 3</vt:lpstr>
      <vt:lpstr>Arial</vt:lpstr>
      <vt:lpstr>İyon Toplantı Odası</vt:lpstr>
      <vt:lpstr>POST-YAPISALCILIK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POST-YAPISALCILIK</dc:title>
  <dc:creator>Ayşe Soner</dc:creator>
  <cp:lastModifiedBy>Ayşe Soner</cp:lastModifiedBy>
  <cp:revision>10</cp:revision>
  <dcterms:created xsi:type="dcterms:W3CDTF">2017-11-17T19:34:44Z</dcterms:created>
  <dcterms:modified xsi:type="dcterms:W3CDTF">2017-11-17T20:14:55Z</dcterms:modified>
</cp:coreProperties>
</file>