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76393" y="286789"/>
            <a:ext cx="8001000" cy="768928"/>
          </a:xfrm>
        </p:spPr>
        <p:txBody>
          <a:bodyPr>
            <a:normAutofit fontScale="90000"/>
          </a:bodyPr>
          <a:lstStyle/>
          <a:p>
            <a:r>
              <a:rPr lang="tr-TR" dirty="0"/>
              <a:t>Etiket Kullanımı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1122219"/>
            <a:ext cx="7229504" cy="4668982"/>
          </a:xfrm>
        </p:spPr>
        <p:txBody>
          <a:bodyPr/>
          <a:lstStyle/>
          <a:p>
            <a:r>
              <a:rPr lang="tr-TR" sz="3600" dirty="0">
                <a:solidFill>
                  <a:schemeClr val="tx1"/>
                </a:solidFill>
              </a:rPr>
              <a:t>H1 DEN </a:t>
            </a:r>
            <a:r>
              <a:rPr lang="tr-TR" sz="3600" dirty="0" smtClean="0">
                <a:solidFill>
                  <a:schemeClr val="tx1"/>
                </a:solidFill>
              </a:rPr>
              <a:t>H6’ya</a:t>
            </a:r>
          </a:p>
          <a:p>
            <a:r>
              <a:rPr lang="tr-TR" sz="3600" dirty="0">
                <a:solidFill>
                  <a:schemeClr val="tx1"/>
                </a:solidFill>
              </a:rPr>
              <a:t>&lt;h1&gt;Başlık 1&lt;/h1&gt;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&lt;h2&gt; Başlık 2&lt;/h2&gt;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&lt;h3&gt; Başlık 3&lt;/h3&gt;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&lt;h4&gt; Başlık 4&lt;/h4&gt;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&lt;h5&gt; Başlık 5&lt;/h5&gt;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&lt;h6&gt; Başlık 6&lt;/h6&gt;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32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Etiket Kullanımı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dirty="0">
                <a:solidFill>
                  <a:schemeClr val="tx1"/>
                </a:solidFill>
              </a:rPr>
              <a:t>&lt;p&gt; Paragrafı tanımlar&lt;/p&gt;</a:t>
            </a:r>
          </a:p>
          <a:p>
            <a:r>
              <a:rPr lang="tr-TR" sz="3200" dirty="0">
                <a:solidFill>
                  <a:schemeClr val="tx1"/>
                </a:solidFill>
              </a:rPr>
              <a:t>&lt;p&gt; Bir HTML belgesi üç ana parçadan oluşur. İlk parça, </a:t>
            </a:r>
            <a:r>
              <a:rPr lang="tr-TR" sz="3200" dirty="0" err="1">
                <a:solidFill>
                  <a:schemeClr val="tx1"/>
                </a:solidFill>
              </a:rPr>
              <a:t>tag</a:t>
            </a:r>
            <a:r>
              <a:rPr lang="tr-TR" sz="3200" dirty="0">
                <a:solidFill>
                  <a:schemeClr val="tx1"/>
                </a:solidFill>
              </a:rPr>
              <a:t> ile normal metni birbirlerinden ayırmak için hangi karakter setinin kullanılacağını tanımlar. İkinci parça, etiketlerin uygun olarak kullanılacağı belge tipini tanımlar.&lt;/p&gt;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141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Etiket Kullanımı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hr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r>
              <a:rPr lang="tr-TR" sz="3200" dirty="0">
                <a:solidFill>
                  <a:schemeClr val="tx1"/>
                </a:solidFill>
              </a:rPr>
              <a:t>Yatay bir satır çizgisi oluşturur.</a:t>
            </a:r>
          </a:p>
          <a:p>
            <a:r>
              <a:rPr lang="tr-TR" sz="3200" dirty="0">
                <a:solidFill>
                  <a:schemeClr val="tx1"/>
                </a:solidFill>
              </a:rPr>
              <a:t>&lt;p&gt;Örnek bir cümle.&lt;/p&gt;</a:t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hr</a:t>
            </a:r>
            <a:r>
              <a:rPr lang="tr-TR" sz="3200" dirty="0">
                <a:solidFill>
                  <a:schemeClr val="tx1"/>
                </a:solidFill>
              </a:rPr>
              <a:t>&gt; </a:t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>&lt;p&gt;Diğer cümle.&lt;/p&gt;</a:t>
            </a:r>
          </a:p>
          <a:p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br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r>
              <a:rPr lang="tr-TR" sz="3200" dirty="0">
                <a:solidFill>
                  <a:schemeClr val="tx1"/>
                </a:solidFill>
              </a:rPr>
              <a:t>Bir satır boşluk bırakır.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984104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79</Words>
  <Application>Microsoft Office PowerPoint</Application>
  <PresentationFormat>Geniş ekran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Dilim</vt:lpstr>
      <vt:lpstr>Etiket Kullanımı</vt:lpstr>
      <vt:lpstr>Etiket Kullanımı</vt:lpstr>
      <vt:lpstr>Etiket Kullanımı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Etiket Kullanımı</dc:title>
  <dc:creator>sgurcan</dc:creator>
  <cp:lastModifiedBy>sgurcan</cp:lastModifiedBy>
  <cp:revision>1</cp:revision>
  <dcterms:created xsi:type="dcterms:W3CDTF">2018-05-09T06:30:26Z</dcterms:created>
  <dcterms:modified xsi:type="dcterms:W3CDTF">2018-05-09T06:35:04Z</dcterms:modified>
</cp:coreProperties>
</file>