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T.C.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BEYPAZARI  MESLEK YÜKSEK OKULU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MODA TASARIMI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Ders 		: Giysi Ergonomisi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Hazır Giyim İşletmelerinde Çalışma Ortamının Düzenlenmesi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Antropometrik Düzenlemeler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Fizyolojik Düzenlemeler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Psikolojik Düzenlemeler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Enformasyon Tekniğinde Düzenlemeler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İş Güvenliği Açısından Düzenlemeler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8864" y="485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Enformasyon Tekniğinde Düzenlemeler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Temel amaç, çalışanın işini isteyerek yapması yani işe motivasyonu sağlanarak verimliliğin arttırılmasıdır.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Çalışanın işe başlamadan önce işiyle ilgili bilgi ve eğitim alması gerekir.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Enformasyon tekniğinde yapılan düzenlemelerde alınan tedbirler ;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İş Genişletme : yapılan işi bir sonraki iş ile birleştirilerek monotonluktan kurtarılmasıdır.</a:t>
            </a:r>
          </a:p>
          <a:p>
            <a:pPr lvl="1"/>
            <a:r>
              <a:rPr lang="tr-TR" dirty="0" smtClean="0"/>
              <a:t>İş Zenginleştirme : Çalışana farklı işleri bir arada yapmasına imkan vererek değişik bedensel ve zihinsel aktivitelere olanak sağlar.</a:t>
            </a:r>
          </a:p>
          <a:p>
            <a:pPr lvl="1"/>
            <a:r>
              <a:rPr lang="tr-TR" dirty="0" smtClean="0"/>
              <a:t>İş Değiştirme : aynı iş yerinde farklı bölümlere geçerek monotonluk ve bıkkınlık önlenir.</a:t>
            </a:r>
          </a:p>
          <a:p>
            <a:pPr lvl="1"/>
            <a:r>
              <a:rPr lang="tr-TR" dirty="0" smtClean="0"/>
              <a:t>Grup Çalışması : sosyal bir varlık olan insan, grup çalışması yaparak başarılı bir performansa ulaştırılabilir.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8864" y="485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İş Güvenliği Açısından Düzenlemeler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Kaza tehlikesini ortadan kaldırmak.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Önlenemeyecek derecedeki tehlikeler için engel oluşturmak.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Engellenemeyecek derecedeki tehlikelere karşı çalışanları bilgilendirmek.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“Kazayı önlemek, ödemekten daha ucuz ve insancıldır.”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AKIN, Galip, GÜLTEKİN, Timur. </a:t>
            </a:r>
            <a:r>
              <a:rPr lang="tr-TR" u="sng" dirty="0" smtClean="0"/>
              <a:t>İş Sağlığı Ve Güvenliği Açısından Ergonomi, </a:t>
            </a:r>
            <a:r>
              <a:rPr lang="tr-TR" dirty="0" smtClean="0"/>
              <a:t>Ankara, 2016.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Ekran Gösterisi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Ofis Teması</vt:lpstr>
      <vt:lpstr>T.C. ANKARA ÜNİVERSİTESİ  BEYPAZARI  MESLEK YÜKSEK OKULU MODA TASARIMI     Ders   : Giysi Ergonomisi   </vt:lpstr>
      <vt:lpstr>Hazır Giyim İşletmelerinde Çalışma Ortamının Düzenlenmesi</vt:lpstr>
      <vt:lpstr>Enformasyon Tekniğinde Düzenlemeler</vt:lpstr>
      <vt:lpstr>PowerPoint Sunusu</vt:lpstr>
      <vt:lpstr>İş Güvenliği Açısından Düzenlemeler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ANKARA ÜNİVERSİTESİ  BEYPAZARI  MESLEK YÜKSEK OKULU MODA TASARIMI     Ders   : Giysi Ergonomisi</dc:title>
  <dc:creator>Dilek ilerde</dc:creator>
  <cp:lastModifiedBy>mehtap uğur</cp:lastModifiedBy>
  <cp:revision>2</cp:revision>
  <dcterms:created xsi:type="dcterms:W3CDTF">2020-02-13T20:17:07Z</dcterms:created>
  <dcterms:modified xsi:type="dcterms:W3CDTF">2020-02-14T07:19:42Z</dcterms:modified>
</cp:coreProperties>
</file>