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8"/>
  </p:notesMasterIdLst>
  <p:sldIdLst>
    <p:sldId id="256" r:id="rId2"/>
    <p:sldId id="263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70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4" r:id="rId21"/>
    <p:sldId id="291" r:id="rId22"/>
    <p:sldId id="286" r:id="rId23"/>
    <p:sldId id="287" r:id="rId24"/>
    <p:sldId id="288" r:id="rId25"/>
    <p:sldId id="289" r:id="rId26"/>
    <p:sldId id="292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49ED2-6C74-400A-89C7-65C6B989C9C9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71BD5-0CBD-4470-B17E-CD6DE211AC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79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71BD5-0CBD-4470-B17E-CD6DE211AC0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3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/>
          <p:cNvSpPr txBox="1">
            <a:spLocks/>
          </p:cNvSpPr>
          <p:nvPr/>
        </p:nvSpPr>
        <p:spPr>
          <a:xfrm>
            <a:off x="280393" y="764704"/>
            <a:ext cx="8686800" cy="17019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/>
              <a:t>   </a:t>
            </a:r>
            <a:br>
              <a:rPr lang="tr-TR" sz="4000" dirty="0" smtClean="0"/>
            </a:b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Prostaglandinler koyunlarda </a:t>
            </a:r>
            <a:r>
              <a:rPr lang="tr-TR" dirty="0" err="1" smtClean="0"/>
              <a:t>siklusun</a:t>
            </a:r>
            <a:r>
              <a:rPr lang="tr-TR" dirty="0" smtClean="0"/>
              <a:t> 4-5. günlerinden itibaren </a:t>
            </a:r>
            <a:r>
              <a:rPr lang="tr-TR" dirty="0" err="1" smtClean="0"/>
              <a:t>luteolisis</a:t>
            </a:r>
            <a:r>
              <a:rPr lang="tr-TR" dirty="0" smtClean="0"/>
              <a:t> oluştururlar.</a:t>
            </a:r>
          </a:p>
          <a:p>
            <a:endParaRPr lang="tr-TR" dirty="0"/>
          </a:p>
          <a:p>
            <a:r>
              <a:rPr lang="tr-TR" dirty="0" smtClean="0"/>
              <a:t>Birçok hayvanı birden senkronize etmek için ise 9 gün arayla iki enjeksiyon gereklidir.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300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AIO\AppData\Local\Microsoft\Windows\Temporary Internet Files\Content.IE5\VTUOO2PG\Cartoon-Co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356148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322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13314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4" y="0"/>
            <a:ext cx="159338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38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HUYLUB2P\Holstein-Cow-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6" y="116423"/>
            <a:ext cx="2342153" cy="155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80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694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3664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VAIO\AppData\Local\Microsoft\Windows\Temporary Internet Files\Content.IE5\VTUOO2PG\animated_cows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228" y="7633"/>
            <a:ext cx="1803771" cy="104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5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21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440160"/>
          </a:xfrm>
        </p:spPr>
        <p:txBody>
          <a:bodyPr>
            <a:normAutofit/>
          </a:bodyPr>
          <a:lstStyle/>
          <a:p>
            <a:pPr algn="ctr"/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511256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45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25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VAIO\AppData\Local\Microsoft\Windows\Temporary Internet Files\Content.IE5\II85169W\cow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0"/>
            <a:ext cx="1117763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440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489" y="0"/>
            <a:ext cx="1484511" cy="10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69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340768"/>
            <a:ext cx="8686800" cy="532859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İkinci enjeksiyonu izleyen 2-4 gün sonra koyunlar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östrusta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olurlar.</a:t>
            </a:r>
          </a:p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Ancak bu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östrusta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fertilite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oranı düşüktür.</a:t>
            </a:r>
          </a:p>
          <a:p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1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2997" y="50256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4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24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79512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Kısa Program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44008" y="14127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 Program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52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4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68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76466"/>
            <a:ext cx="8686800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VAIO\AppData\Local\Microsoft\Windows\Temporary Internet Files\Content.IE5\HUYLUB2P\animal-129911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615278" cy="10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1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..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796136" y="5229845"/>
            <a:ext cx="287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5963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1110" y="188640"/>
            <a:ext cx="86868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Keçilerde ise </a:t>
            </a:r>
            <a:r>
              <a:rPr lang="tr-TR" dirty="0" err="1" smtClean="0"/>
              <a:t>prostaglandinler</a:t>
            </a:r>
            <a:r>
              <a:rPr lang="tr-TR" dirty="0" smtClean="0"/>
              <a:t> 10-11 gün arayla iki defa uygulanabilmekte izleyen </a:t>
            </a:r>
            <a:r>
              <a:rPr lang="tr-TR" dirty="0" err="1" smtClean="0"/>
              <a:t>östruslar</a:t>
            </a:r>
            <a:r>
              <a:rPr lang="tr-TR" dirty="0" smtClean="0"/>
              <a:t> ise ortalama 50. saatte şekillenmektedir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Çift </a:t>
            </a:r>
            <a:r>
              <a:rPr lang="tr-TR" dirty="0" err="1" smtClean="0"/>
              <a:t>prostaglandin</a:t>
            </a:r>
            <a:r>
              <a:rPr lang="tr-TR" dirty="0" smtClean="0"/>
              <a:t> enjeksiyonu </a:t>
            </a:r>
            <a:r>
              <a:rPr lang="tr-TR" dirty="0" err="1" smtClean="0"/>
              <a:t>progestagenlerden</a:t>
            </a:r>
            <a:r>
              <a:rPr lang="tr-TR" dirty="0" smtClean="0"/>
              <a:t> daha pahalıya gelmektedir.</a:t>
            </a:r>
            <a:endParaRPr lang="tr-TR" dirty="0" smtClean="0"/>
          </a:p>
        </p:txBody>
      </p:sp>
      <p:pic>
        <p:nvPicPr>
          <p:cNvPr id="15362" name="Picture 2" descr="Gonadolibér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30" y="22029"/>
            <a:ext cx="2861670" cy="16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087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00" y="296733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Küçük </a:t>
            </a:r>
            <a:r>
              <a:rPr lang="tr-TR" dirty="0" err="1" smtClean="0"/>
              <a:t>ruminantlarda</a:t>
            </a:r>
            <a:r>
              <a:rPr lang="tr-TR" dirty="0" smtClean="0"/>
              <a:t> </a:t>
            </a:r>
            <a:r>
              <a:rPr lang="tr-TR" dirty="0" err="1" smtClean="0"/>
              <a:t>prostaglandinler</a:t>
            </a:r>
            <a:r>
              <a:rPr lang="tr-TR" dirty="0" smtClean="0"/>
              <a:t> (</a:t>
            </a:r>
            <a:r>
              <a:rPr lang="tr-TR" dirty="0" err="1" smtClean="0"/>
              <a:t>Dinoprost</a:t>
            </a:r>
            <a:r>
              <a:rPr lang="tr-TR" dirty="0" smtClean="0"/>
              <a:t> 8 mg, </a:t>
            </a:r>
            <a:r>
              <a:rPr lang="tr-TR" dirty="0" err="1" smtClean="0"/>
              <a:t>cloprostenol</a:t>
            </a:r>
            <a:r>
              <a:rPr lang="tr-TR" dirty="0" smtClean="0"/>
              <a:t> 125 </a:t>
            </a:r>
            <a:r>
              <a:rPr lang="tr-TR" dirty="0" err="1" smtClean="0"/>
              <a:t>microgram</a:t>
            </a:r>
            <a:r>
              <a:rPr lang="tr-TR" dirty="0" smtClean="0"/>
              <a:t>) dozlarda kas içi yolla uygulanmaktadır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03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Bir seçenek olarak: 8 gün </a:t>
            </a:r>
            <a:r>
              <a:rPr lang="tr-TR" dirty="0" err="1" smtClean="0"/>
              <a:t>progestagen</a:t>
            </a:r>
            <a:r>
              <a:rPr lang="tr-TR" dirty="0" smtClean="0"/>
              <a:t> + </a:t>
            </a:r>
            <a:r>
              <a:rPr lang="tr-TR" dirty="0" err="1" smtClean="0"/>
              <a:t>prostaglandin</a:t>
            </a:r>
            <a:r>
              <a:rPr lang="tr-TR" dirty="0" smtClean="0"/>
              <a:t> ile daha iyi senkronizasyon ve </a:t>
            </a:r>
            <a:r>
              <a:rPr lang="tr-TR" dirty="0" err="1" smtClean="0"/>
              <a:t>fertilizasyon</a:t>
            </a:r>
            <a:r>
              <a:rPr lang="tr-TR" dirty="0" smtClean="0"/>
              <a:t> </a:t>
            </a:r>
            <a:r>
              <a:rPr lang="tr-TR" smtClean="0"/>
              <a:t>şansı sağlanabilmektedir.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351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986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65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9263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*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657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584</TotalTime>
  <Words>113</Words>
  <Application>Microsoft Office PowerPoint</Application>
  <PresentationFormat>Ekran Gösterisi (4:3)</PresentationFormat>
  <Paragraphs>26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Calibri</vt:lpstr>
      <vt:lpstr>Franklin Gothic Book</vt:lpstr>
      <vt:lpstr>Franklin Gothic Medium</vt:lpstr>
      <vt:lpstr>Times New Roman</vt:lpstr>
      <vt:lpstr>Wingdings 2</vt:lpstr>
      <vt:lpstr>Gezinti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RUMİNANTlarda GnRH İLE SEKSÜEL SİNKRONİZASYON</dc:title>
  <dc:creator>VAIO</dc:creator>
  <cp:lastModifiedBy>DELL</cp:lastModifiedBy>
  <cp:revision>57</cp:revision>
  <dcterms:created xsi:type="dcterms:W3CDTF">2016-12-23T16:42:25Z</dcterms:created>
  <dcterms:modified xsi:type="dcterms:W3CDTF">2018-02-07T08:10:17Z</dcterms:modified>
</cp:coreProperties>
</file>