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8"/>
  </p:notesMasterIdLst>
  <p:sldIdLst>
    <p:sldId id="256" r:id="rId2"/>
    <p:sldId id="263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70" r:id="rId11"/>
    <p:sldId id="272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2" r:id="rId20"/>
    <p:sldId id="284" r:id="rId21"/>
    <p:sldId id="291" r:id="rId22"/>
    <p:sldId id="286" r:id="rId23"/>
    <p:sldId id="287" r:id="rId24"/>
    <p:sldId id="288" r:id="rId25"/>
    <p:sldId id="289" r:id="rId26"/>
    <p:sldId id="292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49ED2-6C74-400A-89C7-65C6B989C9C9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71BD5-0CBD-4470-B17E-CD6DE211AC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796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F71BD5-0CBD-4470-B17E-CD6DE211AC04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231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Başlık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Veri Yer Tutucus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İçerik Yer Tutucus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Metin Yer Tutucus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İçerik Yer Tutucus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4" name="Altbilgi Yer Tutucusu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9" name="Altbilgi Yer Tutucusu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Başlık Yer Tutucu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şlık 1"/>
          <p:cNvSpPr txBox="1">
            <a:spLocks/>
          </p:cNvSpPr>
          <p:nvPr/>
        </p:nvSpPr>
        <p:spPr>
          <a:xfrm>
            <a:off x="280393" y="764704"/>
            <a:ext cx="8686800" cy="170194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dirty="0" smtClean="0"/>
              <a:t>   </a:t>
            </a:r>
            <a:br>
              <a:rPr lang="tr-TR" sz="4000" dirty="0" smtClean="0"/>
            </a:b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Prostaglandinler koyunlarda </a:t>
            </a:r>
            <a:r>
              <a:rPr lang="tr-TR" dirty="0" err="1" smtClean="0"/>
              <a:t>siklusun</a:t>
            </a:r>
            <a:r>
              <a:rPr lang="tr-TR" dirty="0" smtClean="0"/>
              <a:t> 4-5. günlerinden itibaren </a:t>
            </a:r>
            <a:r>
              <a:rPr lang="tr-TR" dirty="0" err="1" smtClean="0"/>
              <a:t>luteolisis</a:t>
            </a:r>
            <a:r>
              <a:rPr lang="tr-TR" dirty="0" smtClean="0"/>
              <a:t> oluştururlar.</a:t>
            </a:r>
          </a:p>
          <a:p>
            <a:endParaRPr lang="tr-TR" dirty="0"/>
          </a:p>
          <a:p>
            <a:r>
              <a:rPr lang="tr-TR" dirty="0" smtClean="0"/>
              <a:t>Birçok hayvanı birden senkronize etmek için ise 9 gün arayla iki enjeksiyon gereklidir.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93009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VAIO\AppData\Local\Microsoft\Windows\Temporary Internet Files\Content.IE5\VTUOO2PG\Cartoon-Cow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0"/>
            <a:ext cx="1356148" cy="105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3226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13314" name="Picture 2" descr="C:\Users\VAIO\AppData\Local\Microsoft\Windows\Temporary Internet Files\Content.IE5\VTUOO2PG\425px-Cow_cartoon_04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944" y="0"/>
            <a:ext cx="1593388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3858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8720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dirty="0"/>
          </a:p>
        </p:txBody>
      </p:sp>
      <p:pic>
        <p:nvPicPr>
          <p:cNvPr id="3074" name="Picture 2" descr="C:\Users\VAIO\AppData\Local\Microsoft\Windows\Temporary Internet Files\Content.IE5\HUYLUB2P\Holstein-Cow-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266" y="116423"/>
            <a:ext cx="2342153" cy="155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78006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6944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443664" cy="838200"/>
          </a:xfrm>
        </p:spPr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/>
          </a:bodyPr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VAIO\AppData\Local\Microsoft\Windows\Temporary Internet Files\Content.IE5\VTUOO2PG\animated_cows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228" y="7633"/>
            <a:ext cx="1803771" cy="104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6514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2210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1440160"/>
          </a:xfrm>
        </p:spPr>
        <p:txBody>
          <a:bodyPr>
            <a:normAutofit/>
          </a:bodyPr>
          <a:lstStyle/>
          <a:p>
            <a:pPr algn="ctr"/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628800"/>
            <a:ext cx="8686800" cy="5112568"/>
          </a:xfrm>
        </p:spPr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84451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2512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/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VAIO\AppData\Local\Microsoft\Windows\Temporary Internet Files\Content.IE5\II85169W\cow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237" y="0"/>
            <a:ext cx="1117763" cy="1046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4409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Users\VAIO\AppData\Local\Microsoft\Windows\Temporary Internet Files\Content.IE5\VTUOO2PG\425px-Cow_cartoon_04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489" y="0"/>
            <a:ext cx="1484511" cy="1047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6697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340768"/>
            <a:ext cx="8686800" cy="5328592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İkinci enjeksiyonu izleyen 2-4 gün sonra koyunlar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östrusta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olurlar.</a:t>
            </a: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Ancak bu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östrusta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fertilite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oranı düşüktür.</a:t>
            </a:r>
          </a:p>
          <a:p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1981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2997" y="502568"/>
            <a:ext cx="8686800" cy="838200"/>
          </a:xfrm>
        </p:spPr>
        <p:txBody>
          <a:bodyPr>
            <a:normAutofit/>
          </a:bodyPr>
          <a:lstStyle/>
          <a:p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517232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495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2464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79512" y="141277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Kısa Program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4644008" y="141277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Uzun Program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5222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686800" cy="838200"/>
          </a:xfrm>
        </p:spPr>
        <p:txBody>
          <a:bodyPr>
            <a:normAutofit/>
          </a:bodyPr>
          <a:lstStyle/>
          <a:p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30483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56892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800" y="476466"/>
            <a:ext cx="8686800" cy="838200"/>
          </a:xfrm>
        </p:spPr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7"/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VAIO\AppData\Local\Microsoft\Windows\Temporary Internet Files\Content.IE5\HUYLUB2P\animal-1299116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0"/>
            <a:ext cx="1615278" cy="107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9100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..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5796136" y="5229845"/>
            <a:ext cx="287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59631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1110" y="188640"/>
            <a:ext cx="86868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Keçilerde ise </a:t>
            </a:r>
            <a:r>
              <a:rPr lang="tr-TR" dirty="0" err="1" smtClean="0"/>
              <a:t>prostaglandinler</a:t>
            </a:r>
            <a:r>
              <a:rPr lang="tr-TR" dirty="0" smtClean="0"/>
              <a:t> 10-11 gün arayla iki defa uygulanabilmekte izleyen </a:t>
            </a:r>
            <a:r>
              <a:rPr lang="tr-TR" dirty="0" err="1" smtClean="0"/>
              <a:t>östruslar</a:t>
            </a:r>
            <a:r>
              <a:rPr lang="tr-TR" dirty="0" smtClean="0"/>
              <a:t> ise ortalama 50. saatte şekillenmektedir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Çift </a:t>
            </a:r>
            <a:r>
              <a:rPr lang="tr-TR" dirty="0" err="1" smtClean="0"/>
              <a:t>prostaglandin</a:t>
            </a:r>
            <a:r>
              <a:rPr lang="tr-TR" dirty="0" smtClean="0"/>
              <a:t> enjeksiyonu </a:t>
            </a:r>
            <a:r>
              <a:rPr lang="tr-TR" dirty="0" err="1" smtClean="0"/>
              <a:t>progestagenlerden</a:t>
            </a:r>
            <a:r>
              <a:rPr lang="tr-TR" dirty="0" smtClean="0"/>
              <a:t> daha pahalıya gelmektedir.</a:t>
            </a:r>
            <a:endParaRPr lang="tr-TR" dirty="0" smtClean="0"/>
          </a:p>
        </p:txBody>
      </p:sp>
      <p:pic>
        <p:nvPicPr>
          <p:cNvPr id="15362" name="Picture 2" descr="Gonadolibérine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330" y="22029"/>
            <a:ext cx="2861670" cy="169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0876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86000" y="296733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Küçük </a:t>
            </a:r>
            <a:r>
              <a:rPr lang="tr-TR" dirty="0" err="1" smtClean="0"/>
              <a:t>ruminantlarda</a:t>
            </a:r>
            <a:r>
              <a:rPr lang="tr-TR" dirty="0" smtClean="0"/>
              <a:t> </a:t>
            </a:r>
            <a:r>
              <a:rPr lang="tr-TR" dirty="0" err="1" smtClean="0"/>
              <a:t>prostaglandinler</a:t>
            </a:r>
            <a:r>
              <a:rPr lang="tr-TR" dirty="0" smtClean="0"/>
              <a:t> (</a:t>
            </a:r>
            <a:r>
              <a:rPr lang="tr-TR" dirty="0" err="1" smtClean="0"/>
              <a:t>Dinoprost</a:t>
            </a:r>
            <a:r>
              <a:rPr lang="tr-TR" dirty="0" smtClean="0"/>
              <a:t> 8 mg, </a:t>
            </a:r>
            <a:r>
              <a:rPr lang="tr-TR" dirty="0" err="1" smtClean="0"/>
              <a:t>cloprostenol</a:t>
            </a:r>
            <a:r>
              <a:rPr lang="tr-TR" dirty="0" smtClean="0"/>
              <a:t> 125 </a:t>
            </a:r>
            <a:r>
              <a:rPr lang="tr-TR" dirty="0" err="1" smtClean="0"/>
              <a:t>microgram</a:t>
            </a:r>
            <a:r>
              <a:rPr lang="tr-TR" dirty="0" smtClean="0"/>
              <a:t>) dozlarda kas içi yolla uygulanmaktadır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035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Bir seçenek olarak: 8 gün </a:t>
            </a:r>
            <a:r>
              <a:rPr lang="tr-TR" dirty="0" err="1" smtClean="0"/>
              <a:t>progestagen</a:t>
            </a:r>
            <a:r>
              <a:rPr lang="tr-TR" dirty="0" smtClean="0"/>
              <a:t> + </a:t>
            </a:r>
            <a:r>
              <a:rPr lang="tr-TR" dirty="0" err="1" smtClean="0"/>
              <a:t>prostaglandin</a:t>
            </a:r>
            <a:r>
              <a:rPr lang="tr-TR" dirty="0" smtClean="0"/>
              <a:t> ile daha iyi senkronizasyon ve </a:t>
            </a:r>
            <a:r>
              <a:rPr lang="tr-TR" dirty="0" err="1" smtClean="0"/>
              <a:t>fertilizasyon</a:t>
            </a:r>
            <a:r>
              <a:rPr lang="tr-TR" dirty="0" smtClean="0"/>
              <a:t> </a:t>
            </a:r>
            <a:r>
              <a:rPr lang="tr-TR" smtClean="0"/>
              <a:t>şansı sağlanabilmektedir.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35164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9868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747664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3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tr-TR" sz="3200" dirty="0">
                <a:effectLst/>
                <a:latin typeface="Calibri"/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6562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263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*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65721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584</TotalTime>
  <Words>113</Words>
  <Application>Microsoft Office PowerPoint</Application>
  <PresentationFormat>Ekran Gösterisi (4:3)</PresentationFormat>
  <Paragraphs>26</Paragraphs>
  <Slides>26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2" baseType="lpstr">
      <vt:lpstr>Calibri</vt:lpstr>
      <vt:lpstr>Franklin Gothic Book</vt:lpstr>
      <vt:lpstr>Franklin Gothic Medium</vt:lpstr>
      <vt:lpstr>Times New Roman</vt:lpstr>
      <vt:lpstr>Wingdings 2</vt:lpstr>
      <vt:lpstr>Gezinti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</vt:lpstr>
      <vt:lpstr>PowerPoint Sunusu</vt:lpstr>
      <vt:lpstr>PowerPoint Sunusu</vt:lpstr>
      <vt:lpstr>PowerPoint Sunusu</vt:lpstr>
      <vt:lpstr>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BÜYÜK RUMİNANTlarda GnRH İLE SEKSÜEL SİNKRONİZASYON</dc:title>
  <dc:creator>VAIO</dc:creator>
  <cp:lastModifiedBy>DELL</cp:lastModifiedBy>
  <cp:revision>57</cp:revision>
  <dcterms:created xsi:type="dcterms:W3CDTF">2016-12-23T16:42:25Z</dcterms:created>
  <dcterms:modified xsi:type="dcterms:W3CDTF">2018-02-07T08:10:17Z</dcterms:modified>
</cp:coreProperties>
</file>