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301 PETROGRAFİ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188" y="179705"/>
            <a:ext cx="10515600" cy="4351338"/>
          </a:xfrm>
        </p:spPr>
        <p:txBody>
          <a:bodyPr>
            <a:noAutofit/>
          </a:bodyPr>
          <a:lstStyle/>
          <a:p>
            <a:r>
              <a:rPr lang="tr-TR" sz="3200" b="1" dirty="0"/>
              <a:t>Magma nedir?</a:t>
            </a:r>
            <a:endParaRPr lang="tr-TR" sz="3200" dirty="0"/>
          </a:p>
          <a:p>
            <a:r>
              <a:rPr lang="tr-TR" sz="3200" dirty="0"/>
              <a:t>Magma, yerin derinliklerinde bulunan, yüksek sıcaklıkta, </a:t>
            </a:r>
            <a:r>
              <a:rPr lang="tr-TR" sz="3200" dirty="0" err="1"/>
              <a:t>ergiyik</a:t>
            </a:r>
            <a:r>
              <a:rPr lang="tr-TR" sz="3200" dirty="0"/>
              <a:t> halde, karmaşık bir bileşime sahip ve </a:t>
            </a:r>
            <a:r>
              <a:rPr lang="tr-TR" sz="3200" dirty="0" err="1"/>
              <a:t>ağdalılığı</a:t>
            </a:r>
            <a:r>
              <a:rPr lang="tr-TR" sz="3200" dirty="0"/>
              <a:t> yüksek olabilen bir eriyiktir.</a:t>
            </a:r>
          </a:p>
          <a:p>
            <a:r>
              <a:rPr lang="tr-TR" sz="3200" dirty="0"/>
              <a:t>Magmatik kayalar genel olarak şu şekilde sınıflandırılırlar;</a:t>
            </a:r>
          </a:p>
          <a:p>
            <a:pPr lvl="0"/>
            <a:r>
              <a:rPr lang="tr-TR" sz="3200" dirty="0"/>
              <a:t>Renk indisine göre;</a:t>
            </a:r>
          </a:p>
          <a:p>
            <a:pPr lvl="0"/>
            <a:r>
              <a:rPr lang="tr-TR" sz="3200" dirty="0" err="1"/>
              <a:t>Loko</a:t>
            </a:r>
            <a:r>
              <a:rPr lang="tr-TR" sz="3200" dirty="0"/>
              <a:t>: açık</a:t>
            </a:r>
          </a:p>
          <a:p>
            <a:pPr lvl="0"/>
            <a:r>
              <a:rPr lang="tr-TR" sz="3200" dirty="0" err="1"/>
              <a:t>Mezo</a:t>
            </a:r>
            <a:r>
              <a:rPr lang="tr-TR" sz="3200" dirty="0"/>
              <a:t>: ortaç</a:t>
            </a:r>
          </a:p>
          <a:p>
            <a:pPr lvl="0"/>
            <a:r>
              <a:rPr lang="tr-TR" sz="3200" dirty="0" err="1"/>
              <a:t>Melano</a:t>
            </a:r>
            <a:r>
              <a:rPr lang="tr-TR" sz="3200" dirty="0"/>
              <a:t>: koyu</a:t>
            </a:r>
          </a:p>
          <a:p>
            <a:pPr marL="0" indent="0">
              <a:buNone/>
            </a:pPr>
            <a:endParaRPr lang="tr-TR" sz="3200" dirty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308" y="310334"/>
            <a:ext cx="10515600" cy="4351338"/>
          </a:xfrm>
        </p:spPr>
        <p:txBody>
          <a:bodyPr>
            <a:noAutofit/>
          </a:bodyPr>
          <a:lstStyle/>
          <a:p>
            <a:pPr lvl="0"/>
            <a:r>
              <a:rPr lang="tr-TR" sz="3200" dirty="0"/>
              <a:t>Mineral bileşimine göre;</a:t>
            </a:r>
          </a:p>
          <a:p>
            <a:pPr lvl="0"/>
            <a:r>
              <a:rPr lang="tr-TR" sz="3200" dirty="0" err="1"/>
              <a:t>Felsik</a:t>
            </a:r>
            <a:endParaRPr lang="tr-TR" sz="3200" dirty="0"/>
          </a:p>
          <a:p>
            <a:pPr lvl="0"/>
            <a:r>
              <a:rPr lang="tr-TR" sz="3200" dirty="0"/>
              <a:t>Ortaç</a:t>
            </a:r>
          </a:p>
          <a:p>
            <a:pPr lvl="0"/>
            <a:r>
              <a:rPr lang="tr-TR" sz="3200" dirty="0" err="1"/>
              <a:t>Mafik</a:t>
            </a:r>
            <a:endParaRPr lang="tr-TR" sz="3200" dirty="0"/>
          </a:p>
          <a:p>
            <a:pPr lvl="0"/>
            <a:r>
              <a:rPr lang="tr-TR" sz="3200" dirty="0" err="1"/>
              <a:t>Ultramafik</a:t>
            </a:r>
            <a:endParaRPr lang="tr-TR" sz="3200" dirty="0"/>
          </a:p>
          <a:p>
            <a:r>
              <a:rPr lang="tr-TR" sz="3200" dirty="0"/>
              <a:t> </a:t>
            </a:r>
          </a:p>
          <a:p>
            <a:pPr lvl="0"/>
            <a:r>
              <a:rPr lang="tr-TR" sz="3200" dirty="0"/>
              <a:t>Kimyasal bileşimine göre;</a:t>
            </a:r>
          </a:p>
          <a:p>
            <a:pPr lvl="0"/>
            <a:r>
              <a:rPr lang="tr-TR" sz="3200" dirty="0"/>
              <a:t>Asidik</a:t>
            </a:r>
          </a:p>
          <a:p>
            <a:pPr lvl="0"/>
            <a:r>
              <a:rPr lang="tr-TR" sz="3200" dirty="0"/>
              <a:t>Nötr</a:t>
            </a:r>
          </a:p>
          <a:p>
            <a:pPr lvl="0"/>
            <a:r>
              <a:rPr lang="tr-TR" sz="3200" dirty="0"/>
              <a:t>Bazik</a:t>
            </a:r>
          </a:p>
          <a:p>
            <a:pPr lvl="0"/>
            <a:r>
              <a:rPr lang="tr-TR" sz="3200" dirty="0" err="1"/>
              <a:t>Ultrabazik</a:t>
            </a:r>
            <a:endParaRPr lang="tr-TR" sz="3200" dirty="0"/>
          </a:p>
          <a:p>
            <a:pPr marL="0" indent="0">
              <a:buNone/>
            </a:pPr>
            <a:endParaRPr lang="tr-TR" sz="3200" dirty="0"/>
          </a:p>
          <a:p>
            <a:pPr lvl="0"/>
            <a:r>
              <a:rPr lang="tr-TR" sz="3200" dirty="0"/>
              <a:t>SiO</a:t>
            </a:r>
            <a:r>
              <a:rPr lang="tr-TR" sz="3200" baseline="-25000" dirty="0"/>
              <a:t>2</a:t>
            </a:r>
            <a:r>
              <a:rPr lang="tr-TR" sz="3200" dirty="0"/>
              <a:t> içeriğine göre;</a:t>
            </a:r>
          </a:p>
          <a:p>
            <a:pPr lvl="0"/>
            <a:r>
              <a:rPr lang="tr-TR" sz="3200" dirty="0"/>
              <a:t>&gt; 66: asidik</a:t>
            </a:r>
          </a:p>
          <a:p>
            <a:pPr lvl="0"/>
            <a:r>
              <a:rPr lang="tr-TR" sz="3200" dirty="0"/>
              <a:t>66-52: nötr</a:t>
            </a:r>
          </a:p>
          <a:p>
            <a:pPr lvl="0"/>
            <a:r>
              <a:rPr lang="tr-TR" sz="3200" dirty="0"/>
              <a:t>52-45: bazik </a:t>
            </a:r>
          </a:p>
          <a:p>
            <a:pPr lvl="0"/>
            <a:r>
              <a:rPr lang="tr-TR" sz="3200" dirty="0"/>
              <a:t>&lt; 45: </a:t>
            </a:r>
            <a:r>
              <a:rPr lang="tr-TR" sz="3200" dirty="0" err="1"/>
              <a:t>ultrabazik</a:t>
            </a:r>
            <a:endParaRPr lang="tr-TR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806440"/>
          </a:xfrm>
        </p:spPr>
        <p:txBody>
          <a:bodyPr>
            <a:normAutofit/>
          </a:bodyPr>
          <a:lstStyle/>
          <a:p>
            <a:r>
              <a:rPr lang="tr-TR" b="1" dirty="0"/>
              <a:t>Magmanın Oluşum Ortamları</a:t>
            </a:r>
            <a:endParaRPr lang="tr-TR" dirty="0"/>
          </a:p>
          <a:p>
            <a:r>
              <a:rPr lang="tr-TR" dirty="0"/>
              <a:t>1) Okyanus Ortası Sırtlar        4) Aktif Kıta Kenarları       7) Kıta İçi Aktivite</a:t>
            </a:r>
          </a:p>
          <a:p>
            <a:r>
              <a:rPr lang="tr-TR" dirty="0"/>
              <a:t>2) Kıta İçi </a:t>
            </a:r>
            <a:r>
              <a:rPr lang="tr-TR" dirty="0" err="1"/>
              <a:t>Riftler</a:t>
            </a:r>
            <a:r>
              <a:rPr lang="tr-TR" dirty="0"/>
              <a:t>                    5) Yay Ardı Havzalar</a:t>
            </a:r>
          </a:p>
          <a:p>
            <a:r>
              <a:rPr lang="tr-TR" dirty="0"/>
              <a:t>3) Ada Yayları                        6) Okyanus Ada Bazaltları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tr-TR" dirty="0"/>
          </a:p>
        </p:txBody>
      </p:sp>
      <p:pic>
        <p:nvPicPr>
          <p:cNvPr id="4" name="Resim 7" descr="C:\Users\asus\Desktop\olusm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422470"/>
            <a:ext cx="9977845" cy="2978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8115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566" y="231956"/>
            <a:ext cx="10515600" cy="4351338"/>
          </a:xfrm>
        </p:spPr>
        <p:txBody>
          <a:bodyPr/>
          <a:lstStyle/>
          <a:p>
            <a:r>
              <a:rPr lang="tr-TR" b="1" dirty="0"/>
              <a:t>MAGMATİK KAYALARIN KRİSTALLEŞME SÜREÇLERİ</a:t>
            </a:r>
            <a:endParaRPr lang="tr-TR" dirty="0"/>
          </a:p>
          <a:p>
            <a:pPr lvl="0"/>
            <a:r>
              <a:rPr lang="tr-TR" dirty="0" err="1"/>
              <a:t>Kristalizasyon</a:t>
            </a:r>
            <a:r>
              <a:rPr lang="tr-TR" dirty="0"/>
              <a:t> ve </a:t>
            </a:r>
            <a:r>
              <a:rPr lang="tr-TR" dirty="0" err="1"/>
              <a:t>Diferansrasyon</a:t>
            </a:r>
            <a:endParaRPr lang="tr-TR" dirty="0"/>
          </a:p>
          <a:p>
            <a:pPr lvl="0"/>
            <a:r>
              <a:rPr lang="tr-TR" dirty="0"/>
              <a:t>Magma asimilasyonu</a:t>
            </a:r>
          </a:p>
          <a:p>
            <a:pPr lvl="0"/>
            <a:r>
              <a:rPr lang="tr-TR" dirty="0"/>
              <a:t>Magma </a:t>
            </a:r>
            <a:r>
              <a:rPr lang="tr-TR" dirty="0" err="1"/>
              <a:t>kontaminasyonu</a:t>
            </a:r>
            <a:endParaRPr lang="tr-TR" dirty="0"/>
          </a:p>
          <a:p>
            <a:pPr lvl="0"/>
            <a:r>
              <a:rPr lang="tr-TR" dirty="0"/>
              <a:t>Magma </a:t>
            </a:r>
            <a:r>
              <a:rPr lang="tr-TR" dirty="0" err="1"/>
              <a:t>mixing</a:t>
            </a:r>
            <a:r>
              <a:rPr lang="tr-TR" dirty="0"/>
              <a:t>/</a:t>
            </a:r>
            <a:r>
              <a:rPr lang="tr-TR" dirty="0" err="1"/>
              <a:t>migling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6771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0640" y="5434149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Bowen </a:t>
            </a:r>
            <a:r>
              <a:rPr lang="en-US" sz="2400" dirty="0" err="1" smtClean="0"/>
              <a:t>Reaksiyon</a:t>
            </a:r>
            <a:r>
              <a:rPr lang="en-US" sz="2400" dirty="0" smtClean="0"/>
              <a:t> </a:t>
            </a:r>
            <a:r>
              <a:rPr lang="en-US" sz="2400" dirty="0" err="1" smtClean="0"/>
              <a:t>Serisi</a:t>
            </a:r>
            <a:endParaRPr lang="tr-TR" sz="2400" dirty="0"/>
          </a:p>
        </p:txBody>
      </p:sp>
      <p:pic>
        <p:nvPicPr>
          <p:cNvPr id="4" name="Resim 8" descr="https://lh3.googleusercontent.com/-KPQCHvv1YzE/Ul7kbDXQ_2I/AAAAAAAADnU/StvqDjSS0oY/w696-h369/bowen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377" y="326573"/>
            <a:ext cx="10136777" cy="5107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4207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111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JEM 301 PETROGRAFİ</vt:lpstr>
      <vt:lpstr>PowerPoint Presentation</vt:lpstr>
      <vt:lpstr>PowerPoint Presentation</vt:lpstr>
      <vt:lpstr>PowerPoint Presentation</vt:lpstr>
      <vt:lpstr>PowerPoint Presentation</vt:lpstr>
      <vt:lpstr>Bowen Reaksiyon Serisi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14</cp:revision>
  <dcterms:created xsi:type="dcterms:W3CDTF">2018-02-08T13:34:19Z</dcterms:created>
  <dcterms:modified xsi:type="dcterms:W3CDTF">2018-02-10T13:01:43Z</dcterms:modified>
</cp:coreProperties>
</file>