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96B5C85-BFD4-4EDA-B6AD-7522EF52F467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40221CD-9148-4F2D-8374-823F0914D2A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Coğrafi Tescili Alan Kültür Varlıkları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 Sanatları açısından sınıflandırılması</a:t>
            </a:r>
          </a:p>
          <a:p>
            <a:endParaRPr lang="tr-TR" dirty="0"/>
          </a:p>
          <a:p>
            <a:r>
              <a:rPr lang="tr-TR" dirty="0" smtClean="0"/>
              <a:t>Hammaddelerine göre 7 grup altında sınıflandırılması yapılan el sanatı ürünlerinin coğrafi işaretleme açısından değerlendirilmesi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Türkiye’de coğrafi işaret </a:t>
            </a:r>
            <a:r>
              <a:rPr lang="tr-TR" smtClean="0"/>
              <a:t>alan </a:t>
            </a:r>
            <a:r>
              <a:rPr lang="tr-TR" smtClean="0"/>
              <a:t>EL SANATI </a:t>
            </a:r>
            <a:r>
              <a:rPr lang="tr-TR" smtClean="0"/>
              <a:t>ÜRÜNLERİNİN</a:t>
            </a:r>
            <a:r>
              <a:rPr lang="tr-TR" smtClean="0"/>
              <a:t> </a:t>
            </a:r>
            <a:r>
              <a:rPr lang="tr-TR" dirty="0" smtClean="0"/>
              <a:t>incelenmesi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31</Words>
  <Application>Microsoft Office PowerPoint</Application>
  <PresentationFormat>Ekran Gösterisi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Canlı</vt:lpstr>
      <vt:lpstr>Coğrafi Tescili Alan Kültür Varlıkları</vt:lpstr>
      <vt:lpstr>Slayt 2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Coğrafi Tescili Alan Kültür Varlıkları</dc:title>
  <dc:creator>Kullanıcı123</dc:creator>
  <cp:lastModifiedBy>Kullanıcı123</cp:lastModifiedBy>
  <cp:revision>2</cp:revision>
  <dcterms:created xsi:type="dcterms:W3CDTF">2017-06-14T07:03:20Z</dcterms:created>
  <dcterms:modified xsi:type="dcterms:W3CDTF">2017-06-14T11:03:02Z</dcterms:modified>
</cp:coreProperties>
</file>