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Konu:Bilişsel Davranışçı İletişimsel Paradigma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Bilişsel/Davranışsal/İletişimsel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Odak:</a:t>
            </a:r>
          </a:p>
          <a:p>
            <a:pPr lvl="1"/>
            <a:r>
              <a:rPr lang="tr-TR" dirty="0" smtClean="0"/>
              <a:t>Genelde bu modeller müracaatçının düşünmesini ve/veya davranışını değiştirmeye odaklanmıştır. </a:t>
            </a:r>
          </a:p>
          <a:p>
            <a:pPr lvl="1"/>
            <a:r>
              <a:rPr lang="tr-TR" dirty="0" smtClean="0"/>
              <a:t>Odak istenmeyen belirtileri azaltmak ve onların yerine daha istenen düşünce ve eylemleri koymaktır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Güçlü Yönleri:</a:t>
            </a:r>
          </a:p>
          <a:p>
            <a:pPr lvl="1"/>
            <a:r>
              <a:rPr lang="tr-TR" dirty="0" smtClean="0"/>
              <a:t>Çoğunluklu </a:t>
            </a:r>
            <a:r>
              <a:rPr lang="tr-TR" dirty="0" smtClean="0"/>
              <a:t>daha hızlı sonuçlar beklenilmektedir. </a:t>
            </a:r>
          </a:p>
          <a:p>
            <a:pPr lvl="1"/>
            <a:r>
              <a:rPr lang="tr-TR" dirty="0" smtClean="0"/>
              <a:t>Bu yöntemler özellikle kısa süreli tedavi modellerine uygun olabilir.</a:t>
            </a:r>
          </a:p>
          <a:p>
            <a:pPr lvl="1"/>
            <a:r>
              <a:rPr lang="tr-TR" dirty="0" smtClean="0"/>
              <a:t>Çoğu müracaatçı düşünme tarzlarını ve davranışlarını değiştirmeyi duygularıyla veya manevi duygularıyla doğrudan ilgilenmekten daha kolay bulmaktadır.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Genelci Uygulamaya Uygunluğu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Bilişsel / davranışsal / iletişim yaklaşımlar müracaatçının </a:t>
            </a:r>
            <a:r>
              <a:rPr lang="tr-TR" dirty="0" err="1" smtClean="0"/>
              <a:t>farkındalık</a:t>
            </a:r>
            <a:r>
              <a:rPr lang="tr-TR" dirty="0" smtClean="0"/>
              <a:t> ve </a:t>
            </a:r>
            <a:r>
              <a:rPr lang="tr-TR" dirty="0" err="1" smtClean="0"/>
              <a:t>içgörüden</a:t>
            </a:r>
            <a:r>
              <a:rPr lang="tr-TR" dirty="0" smtClean="0"/>
              <a:t> eyleme geçişine yardım eder. </a:t>
            </a:r>
          </a:p>
          <a:p>
            <a:r>
              <a:rPr lang="tr-TR" dirty="0" smtClean="0"/>
              <a:t>Bilişsel/davranışsal/iletişim </a:t>
            </a:r>
            <a:r>
              <a:rPr lang="tr-TR" dirty="0" smtClean="0"/>
              <a:t>yaklaşımlar derin iç keşif yapmaya hazır olmayan ya da bunu yapamayan müracaatçılara da yardım eder. </a:t>
            </a:r>
            <a:endParaRPr lang="tr-TR" dirty="0" smtClean="0"/>
          </a:p>
          <a:p>
            <a:r>
              <a:rPr lang="tr-TR" dirty="0" smtClean="0"/>
              <a:t>Bu yaklaşımlara çok genç, işlevsel sorunlu, motivasyonu bozuk, savunmacı ve </a:t>
            </a:r>
            <a:r>
              <a:rPr lang="tr-TR" dirty="0" err="1" smtClean="0"/>
              <a:t>düşmancıl</a:t>
            </a:r>
            <a:r>
              <a:rPr lang="tr-TR" dirty="0" smtClean="0"/>
              <a:t> müracaatçılar cevap verebilir. </a:t>
            </a:r>
          </a:p>
          <a:p>
            <a:r>
              <a:rPr lang="tr-TR" dirty="0" smtClean="0"/>
              <a:t>Bu yaklaşımlar işlem öncesi dönemdeki müracaatçıların ihtiyaç duyabileceği dış yapıyı oluşturmada yardımcıdır.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Yardım edici olmayan düşüncelerin yardım edici düşüncelerle yer değiştirmesi</a:t>
            </a:r>
          </a:p>
          <a:p>
            <a:r>
              <a:rPr lang="tr-TR" dirty="0" smtClean="0"/>
              <a:t>Yardım edici olmayan davranışların yardım edici davranışlarla yer değiştirmesi</a:t>
            </a:r>
          </a:p>
          <a:p>
            <a:r>
              <a:rPr lang="tr-TR" dirty="0" smtClean="0"/>
              <a:t>Çatışma çözme ve diğer sorun çözme becerileri</a:t>
            </a:r>
          </a:p>
          <a:p>
            <a:r>
              <a:rPr lang="tr-TR" dirty="0" err="1" smtClean="0"/>
              <a:t>Terapötik</a:t>
            </a:r>
            <a:r>
              <a:rPr lang="tr-TR" dirty="0" smtClean="0"/>
              <a:t> manevralar</a:t>
            </a:r>
          </a:p>
          <a:p>
            <a:r>
              <a:rPr lang="tr-TR" dirty="0" smtClean="0"/>
              <a:t>Bilgi ve beceri </a:t>
            </a:r>
            <a:r>
              <a:rPr lang="tr-TR" dirty="0" err="1" smtClean="0"/>
              <a:t>psikoeğitimi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Çiftlerle, Ailelerle, Gruplarla 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İkinci güç müdahaleler çiftlere ve ailelere birbirleriyle daha işlevsel ilişkiler kurabilmeleri için gerekli düşünce ve davranış değişikliklerini kazandırır. </a:t>
            </a:r>
          </a:p>
          <a:p>
            <a:r>
              <a:rPr lang="tr-TR" dirty="0" smtClean="0"/>
              <a:t>Uzman  daha önce bahsedilen II. güç temel stratejilerden birini kullanabilir. </a:t>
            </a:r>
          </a:p>
          <a:p>
            <a:r>
              <a:rPr lang="tr-TR" dirty="0" smtClean="0"/>
              <a:t>Genelde çiftlerle çalışmada uzman birinin belli davranışlarını değiştirmesi karşılığında diğerinin de belli davranış değişikliği yapmasını öngören karşılıklı bir anlaşma yaptırır. </a:t>
            </a:r>
          </a:p>
          <a:p>
            <a:r>
              <a:rPr lang="tr-TR" dirty="0" smtClean="0"/>
              <a:t>Kötü  muamele gibi bir durum söz konusu ise uzman bu istismarı davranışını kontrol etmek için II. güç müdahaleleri  kullanabilir.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</a:t>
            </a:r>
            <a:r>
              <a:rPr lang="tr-TR" dirty="0" smtClean="0"/>
              <a:t>, aile, yerel ve küresel toplum üzerine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Bilişsel / davranışsal / iletişimsel paradigmayı benimseyen sosyal hizmet uzmanı, insanların değiştirilemeyecek düşünce ve davranışları olmadığını savunur.  </a:t>
            </a:r>
          </a:p>
          <a:p>
            <a:r>
              <a:rPr lang="tr-TR" dirty="0" smtClean="0"/>
              <a:t>Her birey en azından düşünce ve duygu değişiminin takip edeceği davranışsal değişiklik yapabilir.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372</TotalTime>
  <Words>310</Words>
  <Application>Microsoft Office PowerPoint</Application>
  <PresentationFormat>Ekran Gösterisi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Bilişsel/Davranışsal/İletişimsel</vt:lpstr>
      <vt:lpstr>İleri Genelci Uygulamaya Uygunluğu</vt:lpstr>
      <vt:lpstr>Temel Anahtar Müdahale Stratejileri</vt:lpstr>
      <vt:lpstr>Çiftlerle, Ailelerle, Gruplarla Uygulama</vt:lpstr>
      <vt:lpstr>Birey, aile, yerel ve küresel toplum üzerine etkisi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33</cp:revision>
  <dcterms:created xsi:type="dcterms:W3CDTF">2017-04-26T08:36:58Z</dcterms:created>
  <dcterms:modified xsi:type="dcterms:W3CDTF">2017-12-14T08:34:38Z</dcterms:modified>
</cp:coreProperties>
</file>