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7" r:id="rId5"/>
    <p:sldId id="263" r:id="rId6"/>
    <p:sldId id="261" r:id="rId7"/>
    <p:sldId id="25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460E-7502-4AA3-9323-346A28FB5D86}" type="datetimeFigureOut">
              <a:rPr lang="tr-TR" smtClean="0"/>
              <a:t>24.09.2014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3655A-444E-4AE8-9079-A271C1AF297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Münâkehât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Evlilik Öncesi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Hıtbe</a:t>
            </a:r>
            <a:r>
              <a:rPr lang="tr-TR" dirty="0" smtClean="0"/>
              <a:t> kavramı</a:t>
            </a:r>
          </a:p>
          <a:p>
            <a:endParaRPr lang="tr-TR" dirty="0"/>
          </a:p>
          <a:p>
            <a:r>
              <a:rPr lang="tr-TR" dirty="0" smtClean="0"/>
              <a:t>“Herhangi biriniz, kardeşinin </a:t>
            </a:r>
            <a:r>
              <a:rPr lang="tr-TR" dirty="0" err="1" smtClean="0"/>
              <a:t>hıtbesi</a:t>
            </a:r>
            <a:r>
              <a:rPr lang="tr-TR" dirty="0" smtClean="0"/>
              <a:t> üzerine </a:t>
            </a:r>
            <a:r>
              <a:rPr lang="tr-TR" dirty="0" err="1" smtClean="0"/>
              <a:t>hıtbede</a:t>
            </a:r>
            <a:r>
              <a:rPr lang="tr-TR" dirty="0" smtClean="0"/>
              <a:t> bulunmasın.”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 (Sözlük Anlamı)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Eklemek, toplamak, iç içe geçmek ve cinsel ilişki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 (Terim Anlamı)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Nikah bir akittir ki </a:t>
            </a:r>
            <a:r>
              <a:rPr lang="tr-TR" dirty="0" err="1" smtClean="0"/>
              <a:t>kasden</a:t>
            </a:r>
            <a:r>
              <a:rPr lang="tr-TR" dirty="0" smtClean="0"/>
              <a:t> </a:t>
            </a:r>
            <a:r>
              <a:rPr lang="tr-TR" dirty="0" err="1" smtClean="0"/>
              <a:t>milk</a:t>
            </a:r>
            <a:r>
              <a:rPr lang="tr-TR" dirty="0" smtClean="0"/>
              <a:t>-i mut‘ayı </a:t>
            </a:r>
            <a:r>
              <a:rPr lang="tr-TR" dirty="0" err="1" smtClean="0"/>
              <a:t>müfîd</a:t>
            </a:r>
            <a:r>
              <a:rPr lang="tr-TR" dirty="0" smtClean="0"/>
              <a:t> olur.</a:t>
            </a:r>
          </a:p>
          <a:p>
            <a:pPr lvl="1"/>
            <a:r>
              <a:rPr lang="tr-TR" dirty="0" err="1" smtClean="0"/>
              <a:t>Milk</a:t>
            </a:r>
            <a:r>
              <a:rPr lang="tr-TR" dirty="0" smtClean="0"/>
              <a:t>-i mut‘a</a:t>
            </a:r>
          </a:p>
          <a:p>
            <a:pPr lvl="1"/>
            <a:r>
              <a:rPr lang="tr-TR" dirty="0" err="1" smtClean="0"/>
              <a:t>Kasden</a:t>
            </a:r>
            <a:endParaRPr lang="tr-TR" dirty="0" smtClean="0"/>
          </a:p>
          <a:p>
            <a:pPr lvl="2"/>
            <a:r>
              <a:rPr lang="tr-TR" dirty="0" err="1" smtClean="0"/>
              <a:t>Rakabe</a:t>
            </a:r>
            <a:r>
              <a:rPr lang="tr-TR" dirty="0" smtClean="0"/>
              <a:t> ve menfaat mülkiyeti ayırımı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 Akdinin Hükümleri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Mut‘a</a:t>
            </a:r>
          </a:p>
          <a:p>
            <a:r>
              <a:rPr lang="tr-TR" dirty="0" err="1" smtClean="0"/>
              <a:t>Mehir</a:t>
            </a:r>
            <a:endParaRPr lang="tr-TR" dirty="0" smtClean="0"/>
          </a:p>
          <a:p>
            <a:pPr lvl="1"/>
            <a:r>
              <a:rPr lang="tr-TR" dirty="0" err="1" smtClean="0"/>
              <a:t>Mehr</a:t>
            </a:r>
            <a:r>
              <a:rPr lang="tr-TR" dirty="0" smtClean="0"/>
              <a:t>-i müsemma</a:t>
            </a:r>
          </a:p>
          <a:p>
            <a:pPr lvl="2"/>
            <a:r>
              <a:rPr lang="tr-TR" dirty="0" err="1" smtClean="0"/>
              <a:t>Mehr</a:t>
            </a:r>
            <a:r>
              <a:rPr lang="tr-TR" dirty="0" smtClean="0"/>
              <a:t>-i muaccel</a:t>
            </a:r>
          </a:p>
          <a:p>
            <a:pPr lvl="2"/>
            <a:r>
              <a:rPr lang="tr-TR" dirty="0" err="1" smtClean="0"/>
              <a:t>Mehr</a:t>
            </a:r>
            <a:r>
              <a:rPr lang="tr-TR" dirty="0" smtClean="0"/>
              <a:t>-i müeccel</a:t>
            </a:r>
          </a:p>
          <a:p>
            <a:pPr lvl="1"/>
            <a:r>
              <a:rPr lang="tr-TR" dirty="0" err="1" smtClean="0"/>
              <a:t>Mehr</a:t>
            </a:r>
            <a:r>
              <a:rPr lang="tr-TR" dirty="0" smtClean="0"/>
              <a:t>-i misil</a:t>
            </a:r>
          </a:p>
          <a:p>
            <a:r>
              <a:rPr lang="tr-TR" dirty="0" smtClean="0"/>
              <a:t>Nafaka: Beslenme, Giyecek ve Barınma</a:t>
            </a:r>
          </a:p>
          <a:p>
            <a:r>
              <a:rPr lang="tr-TR" dirty="0" err="1" smtClean="0"/>
              <a:t>Neseb</a:t>
            </a:r>
            <a:endParaRPr lang="tr-TR" dirty="0" smtClean="0"/>
          </a:p>
          <a:p>
            <a:r>
              <a:rPr lang="tr-TR" dirty="0" smtClean="0"/>
              <a:t>Miras</a:t>
            </a:r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Nikah Akdinin Unsurları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err="1" smtClean="0"/>
              <a:t>Akid</a:t>
            </a:r>
            <a:endParaRPr lang="tr-TR" dirty="0" smtClean="0"/>
          </a:p>
          <a:p>
            <a:pPr lvl="1"/>
            <a:r>
              <a:rPr lang="tr-TR" dirty="0" err="1" smtClean="0"/>
              <a:t>Âkıdeyn</a:t>
            </a:r>
            <a:endParaRPr lang="tr-TR" dirty="0" smtClean="0"/>
          </a:p>
          <a:p>
            <a:pPr lvl="1"/>
            <a:r>
              <a:rPr lang="tr-TR" dirty="0" err="1" smtClean="0"/>
              <a:t>Sîğa</a:t>
            </a:r>
            <a:r>
              <a:rPr lang="tr-TR" dirty="0" smtClean="0"/>
              <a:t>: </a:t>
            </a:r>
            <a:r>
              <a:rPr lang="tr-TR" dirty="0" err="1" smtClean="0"/>
              <a:t>Îcâb</a:t>
            </a:r>
            <a:r>
              <a:rPr lang="tr-TR" dirty="0" smtClean="0"/>
              <a:t> ve </a:t>
            </a:r>
            <a:r>
              <a:rPr lang="tr-TR" dirty="0" err="1" smtClean="0"/>
              <a:t>Kabûl</a:t>
            </a:r>
            <a:endParaRPr lang="tr-TR" dirty="0" smtClean="0"/>
          </a:p>
          <a:p>
            <a:pPr lvl="1"/>
            <a:r>
              <a:rPr lang="tr-TR" dirty="0" smtClean="0"/>
              <a:t>Akdin mevzusu</a:t>
            </a:r>
          </a:p>
          <a:p>
            <a:pPr lvl="1"/>
            <a:r>
              <a:rPr lang="tr-TR" dirty="0" smtClean="0"/>
              <a:t>Kızın </a:t>
            </a:r>
            <a:r>
              <a:rPr lang="tr-TR" dirty="0" err="1" smtClean="0"/>
              <a:t>Velîsi</a:t>
            </a:r>
            <a:r>
              <a:rPr lang="tr-TR" dirty="0" smtClean="0"/>
              <a:t> (</a:t>
            </a:r>
            <a:r>
              <a:rPr lang="tr-TR" dirty="0" err="1" smtClean="0"/>
              <a:t>Cumhûra</a:t>
            </a:r>
            <a:r>
              <a:rPr lang="tr-TR" dirty="0" smtClean="0"/>
              <a:t> göre)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Sîğa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“</a:t>
            </a:r>
            <a:r>
              <a:rPr lang="tr-TR" dirty="0" err="1" smtClean="0"/>
              <a:t>Ukûdda</a:t>
            </a:r>
            <a:r>
              <a:rPr lang="tr-TR" dirty="0" smtClean="0"/>
              <a:t> itibar, maksat ve </a:t>
            </a:r>
            <a:r>
              <a:rPr lang="tr-TR" dirty="0" err="1" smtClean="0"/>
              <a:t>meânîyedir</a:t>
            </a:r>
            <a:r>
              <a:rPr lang="tr-TR" dirty="0" smtClean="0"/>
              <a:t>, </a:t>
            </a:r>
            <a:r>
              <a:rPr lang="tr-TR" dirty="0" err="1" smtClean="0"/>
              <a:t>elfâz</a:t>
            </a:r>
            <a:r>
              <a:rPr lang="tr-TR" dirty="0" smtClean="0"/>
              <a:t> ve </a:t>
            </a:r>
            <a:r>
              <a:rPr lang="tr-TR" dirty="0" err="1" smtClean="0"/>
              <a:t>mebânîye</a:t>
            </a:r>
            <a:r>
              <a:rPr lang="tr-TR" dirty="0" smtClean="0"/>
              <a:t> değildir.”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107</Words>
  <Application>Microsoft Office PowerPoint</Application>
  <PresentationFormat>Ekran Gösterisi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Münâkehât</vt:lpstr>
      <vt:lpstr>Evlilik Öncesi</vt:lpstr>
      <vt:lpstr>Nikah (Sözlük Anlamı)</vt:lpstr>
      <vt:lpstr>Nikah (Terim Anlamı)</vt:lpstr>
      <vt:lpstr>Nikah Akdinin Hükümleri</vt:lpstr>
      <vt:lpstr>Nikah Akdinin Unsurları</vt:lpstr>
      <vt:lpstr>Sîğa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Münâkehât</dc:title>
  <dc:creator>user</dc:creator>
  <cp:lastModifiedBy>user</cp:lastModifiedBy>
  <cp:revision>6</cp:revision>
  <dcterms:created xsi:type="dcterms:W3CDTF">2014-09-24T17:47:30Z</dcterms:created>
  <dcterms:modified xsi:type="dcterms:W3CDTF">2014-09-24T18:30:50Z</dcterms:modified>
</cp:coreProperties>
</file>