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6" r:id="rId2"/>
    <p:sldId id="303" r:id="rId3"/>
    <p:sldId id="310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4D7369A-1F3A-4172-B284-AA6793BDCEC3}">
          <p14:sldIdLst>
            <p14:sldId id="256"/>
            <p14:sldId id="303"/>
            <p14:sldId id="310"/>
          </p14:sldIdLst>
        </p14:section>
        <p14:section name="Başlıksız Bölüm" id="{92898EE6-82D8-46DA-BEDE-C3D5D3EB5A3E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7225" autoAdjust="0"/>
  </p:normalViewPr>
  <p:slideViewPr>
    <p:cSldViewPr>
      <p:cViewPr varScale="1">
        <p:scale>
          <a:sx n="81" d="100"/>
          <a:sy n="81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025048-2FE9-4523-84CE-90ABC6A8237C}" type="datetimeFigureOut">
              <a:rPr lang="en-US" smtClean="0"/>
              <a:t>12/1/2017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8E20CF-BB24-4B5D-87B2-D6B71D15CE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846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D73E2-ED3B-4CE1-96DF-6929B9A9AE07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937-1FB9-4095-BE58-ACD25F395A60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5EA9-A3A6-4C3B-A9C6-A7289D58A058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09082E-31E9-440D-AF6F-87525872DC6C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A272E-F78F-4103-B208-C94F7D0C700F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1CF764-63BB-4E2B-B11F-6923FEC292DB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A1E03-5416-4F03-8A22-E0ED94F4A158}" type="datetime1">
              <a:rPr lang="tr-TR" smtClean="0"/>
              <a:t>01.12.2017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700BC-892E-4B20-A793-9BF5059FB306}" type="datetime1">
              <a:rPr lang="tr-TR" smtClean="0"/>
              <a:t>01.12.2017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B730F-5AD0-4232-9B0E-42445C242034}" type="datetime1">
              <a:rPr lang="tr-TR" smtClean="0"/>
              <a:t>01.12.2017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CD6C6-EA72-41BA-B2D2-C28B87EFF3E6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8B90D-D031-4940-876E-33F11BE99555}" type="datetime1">
              <a:rPr lang="tr-TR" smtClean="0"/>
              <a:t>01.12.2017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3C19-15D2-4E8F-BB70-8214C95DA3F2}" type="datetime1">
              <a:rPr lang="tr-TR" smtClean="0"/>
              <a:t>01.12.2017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SOSYOLOJİ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/>
              <a:t>Prof. Dr. Hayriye ERBAŞ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567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2705725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4400" dirty="0" smtClean="0">
                <a:solidFill>
                  <a:prstClr val="black"/>
                </a:solidFill>
              </a:rPr>
              <a:t>FİLMLER VE SOSYOLOJİ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717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Umuda</a:t>
            </a:r>
            <a:r>
              <a:rPr lang="en-US" dirty="0"/>
              <a:t> </a:t>
            </a:r>
            <a:r>
              <a:rPr lang="en-US" dirty="0" err="1"/>
              <a:t>Yolculuk</a:t>
            </a:r>
            <a:r>
              <a:rPr lang="en-US" dirty="0"/>
              <a:t>-Journey of Hope (1990-Xavier </a:t>
            </a:r>
            <a:r>
              <a:rPr lang="en-US" dirty="0" err="1"/>
              <a:t>Koller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Hayriye Erbaş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030335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25</Words>
  <Application>Microsoft Office PowerPoint</Application>
  <PresentationFormat>Ekran Gösterisi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GÖRSEL SOSYOLOJİ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Kullanıcı</dc:creator>
  <cp:lastModifiedBy>Kullanıcı</cp:lastModifiedBy>
  <cp:revision>32</cp:revision>
  <dcterms:created xsi:type="dcterms:W3CDTF">2016-09-27T10:43:46Z</dcterms:created>
  <dcterms:modified xsi:type="dcterms:W3CDTF">2017-12-01T13:18:23Z</dcterms:modified>
</cp:coreProperties>
</file>