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2773741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1160101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8AD134-51F4-4023-81B5-90944DE7BF9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95562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39209910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8AD134-51F4-4023-81B5-90944DE7BF9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89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1793669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2332489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397562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3977202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8D524D-B508-440D-A5EB-A08AC4B5D36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4164617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1217419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38D524D-B508-440D-A5EB-A08AC4B5D36A}"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123120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38D524D-B508-440D-A5EB-A08AC4B5D36A}"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292514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8D524D-B508-440D-A5EB-A08AC4B5D36A}"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752336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208505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8D524D-B508-440D-A5EB-A08AC4B5D36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8AD134-51F4-4023-81B5-90944DE7BF9A}" type="slidenum">
              <a:rPr lang="tr-TR" smtClean="0"/>
              <a:t>‹#›</a:t>
            </a:fld>
            <a:endParaRPr lang="tr-TR"/>
          </a:p>
        </p:txBody>
      </p:sp>
    </p:spTree>
    <p:extLst>
      <p:ext uri="{BB962C8B-B14F-4D97-AF65-F5344CB8AC3E}">
        <p14:creationId xmlns:p14="http://schemas.microsoft.com/office/powerpoint/2010/main" val="425761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38D524D-B508-440D-A5EB-A08AC4B5D36A}"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58AD134-51F4-4023-81B5-90944DE7BF9A}" type="slidenum">
              <a:rPr lang="tr-TR" smtClean="0"/>
              <a:t>‹#›</a:t>
            </a:fld>
            <a:endParaRPr lang="tr-TR"/>
          </a:p>
        </p:txBody>
      </p:sp>
    </p:spTree>
    <p:extLst>
      <p:ext uri="{BB962C8B-B14F-4D97-AF65-F5344CB8AC3E}">
        <p14:creationId xmlns:p14="http://schemas.microsoft.com/office/powerpoint/2010/main" val="311618496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Eksik (Tabii) Borçlar</a:t>
            </a:r>
            <a:endParaRPr lang="tr-TR" dirty="0"/>
          </a:p>
        </p:txBody>
      </p:sp>
      <p:sp>
        <p:nvSpPr>
          <p:cNvPr id="3" name="İçerik Yer Tutucusu 2"/>
          <p:cNvSpPr>
            <a:spLocks noGrp="1"/>
          </p:cNvSpPr>
          <p:nvPr>
            <p:ph idx="1"/>
          </p:nvPr>
        </p:nvSpPr>
        <p:spPr>
          <a:xfrm>
            <a:off x="2589212" y="2133600"/>
            <a:ext cx="8915400" cy="2124501"/>
          </a:xfrm>
        </p:spPr>
        <p:txBody>
          <a:bodyPr/>
          <a:lstStyle/>
          <a:p>
            <a:pPr algn="just"/>
            <a:r>
              <a:rPr lang="tr-TR" dirty="0" smtClean="0"/>
              <a:t>Tarihi gelişim</a:t>
            </a:r>
          </a:p>
          <a:p>
            <a:pPr algn="just"/>
            <a:r>
              <a:rPr lang="tr-TR" dirty="0" smtClean="0"/>
              <a:t>Tanım</a:t>
            </a:r>
          </a:p>
          <a:p>
            <a:pPr algn="just"/>
            <a:r>
              <a:rPr lang="tr-TR" dirty="0" smtClean="0"/>
              <a:t>«ödenebilen ancak dava edilemeyen borç» nitelendirmesi</a:t>
            </a:r>
            <a:endParaRPr lang="tr-TR" dirty="0" smtClean="0"/>
          </a:p>
        </p:txBody>
      </p:sp>
    </p:spTree>
    <p:extLst>
      <p:ext uri="{BB962C8B-B14F-4D97-AF65-F5344CB8AC3E}">
        <p14:creationId xmlns:p14="http://schemas.microsoft.com/office/powerpoint/2010/main" val="31106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Eksik Borçların Çeşitleri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1. Doğuştan Eksik Borçlar</a:t>
            </a:r>
          </a:p>
          <a:p>
            <a:r>
              <a:rPr lang="tr-TR" dirty="0" smtClean="0"/>
              <a:t>a) Kumar ve bahisten doğan borçlar</a:t>
            </a:r>
          </a:p>
          <a:p>
            <a:r>
              <a:rPr lang="tr-TR" dirty="0" smtClean="0"/>
              <a:t>b) Evlenme simsarlığından doğan ücret borçları</a:t>
            </a:r>
          </a:p>
          <a:p>
            <a:r>
              <a:rPr lang="tr-TR" dirty="0" smtClean="0"/>
              <a:t>c) Ahlaki ödevlerden doğan borçlar</a:t>
            </a:r>
          </a:p>
          <a:p>
            <a:r>
              <a:rPr lang="tr-TR" dirty="0" smtClean="0"/>
              <a:t>d) Malikin iyiniyetli zilyet karşısındaki borcu</a:t>
            </a:r>
          </a:p>
          <a:p>
            <a:r>
              <a:rPr lang="tr-TR" dirty="0" smtClean="0"/>
              <a:t>e) Sözleşmeden doğan eksik borçlar</a:t>
            </a:r>
          </a:p>
          <a:p>
            <a:r>
              <a:rPr lang="tr-TR" dirty="0" smtClean="0"/>
              <a:t>2. Geçici Eksik Borçlar</a:t>
            </a:r>
          </a:p>
          <a:p>
            <a:r>
              <a:rPr lang="tr-TR" dirty="0" smtClean="0"/>
              <a:t>3. Sonradan Eksik Borçlar</a:t>
            </a:r>
          </a:p>
          <a:p>
            <a:r>
              <a:rPr lang="tr-TR" dirty="0" smtClean="0"/>
              <a:t>a) Zamanaşımına uğramış borçlar</a:t>
            </a:r>
          </a:p>
          <a:p>
            <a:r>
              <a:rPr lang="tr-TR" dirty="0" smtClean="0"/>
              <a:t>b) Konkordato dışında kalan borç</a:t>
            </a:r>
          </a:p>
          <a:p>
            <a:endParaRPr lang="tr-TR" dirty="0"/>
          </a:p>
        </p:txBody>
      </p:sp>
    </p:spTree>
    <p:extLst>
      <p:ext uri="{BB962C8B-B14F-4D97-AF65-F5344CB8AC3E}">
        <p14:creationId xmlns:p14="http://schemas.microsoft.com/office/powerpoint/2010/main" val="635542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err="1" smtClean="0"/>
              <a:t>Yarg</a:t>
            </a:r>
            <a:r>
              <a:rPr lang="tr-TR" sz="2800" b="1" dirty="0" smtClean="0"/>
              <a:t>. </a:t>
            </a:r>
            <a:r>
              <a:rPr lang="fi-FI" sz="2800" b="1" dirty="0" smtClean="0"/>
              <a:t>13</a:t>
            </a:r>
            <a:r>
              <a:rPr lang="fi-FI" sz="2800" b="1" dirty="0"/>
              <a:t>. Hukuk </a:t>
            </a:r>
            <a:r>
              <a:rPr lang="fi-FI" sz="2800" b="1" dirty="0" smtClean="0"/>
              <a:t>Dairesi</a:t>
            </a:r>
            <a:r>
              <a:rPr lang="tr-TR" sz="2800" b="1" dirty="0" smtClean="0"/>
              <a:t>, 27/09/2019</a:t>
            </a:r>
            <a:r>
              <a:rPr lang="tr-TR" sz="2800" dirty="0" smtClean="0"/>
              <a:t>,</a:t>
            </a:r>
            <a:r>
              <a:rPr lang="fi-FI" sz="2800" b="1" dirty="0" smtClean="0"/>
              <a:t> </a:t>
            </a:r>
            <a:r>
              <a:rPr lang="tr-TR" sz="2800" b="1" dirty="0" smtClean="0"/>
              <a:t>E.</a:t>
            </a:r>
            <a:r>
              <a:rPr lang="fi-FI" sz="2800" b="1" dirty="0"/>
              <a:t>  </a:t>
            </a:r>
            <a:r>
              <a:rPr lang="fi-FI" sz="2800" b="1" dirty="0" smtClean="0"/>
              <a:t>2019/3459, </a:t>
            </a:r>
            <a:r>
              <a:rPr lang="tr-TR" sz="2800" b="1" dirty="0" smtClean="0"/>
              <a:t>K.</a:t>
            </a:r>
            <a:r>
              <a:rPr lang="fi-FI" sz="2800" b="1" dirty="0"/>
              <a:t> </a:t>
            </a:r>
            <a:r>
              <a:rPr lang="fi-FI" sz="2800" b="1" dirty="0" smtClean="0"/>
              <a:t>2019/8997</a:t>
            </a:r>
            <a:r>
              <a:rPr lang="tr-TR" sz="2800" b="1" dirty="0" smtClean="0"/>
              <a:t>.</a:t>
            </a:r>
            <a:endParaRPr lang="tr-TR" sz="2800" dirty="0"/>
          </a:p>
        </p:txBody>
      </p:sp>
      <p:sp>
        <p:nvSpPr>
          <p:cNvPr id="3" name="İçerik Yer Tutucusu 2"/>
          <p:cNvSpPr>
            <a:spLocks noGrp="1"/>
          </p:cNvSpPr>
          <p:nvPr>
            <p:ph idx="1"/>
          </p:nvPr>
        </p:nvSpPr>
        <p:spPr/>
        <p:txBody>
          <a:bodyPr/>
          <a:lstStyle/>
          <a:p>
            <a:pPr algn="just"/>
            <a:r>
              <a:rPr lang="tr-TR" dirty="0" smtClean="0"/>
              <a:t>«…</a:t>
            </a:r>
            <a:r>
              <a:rPr lang="tr-TR" dirty="0"/>
              <a:t>davacının gönderdiği paralara ilişkin havale dekontlarında yazılı mevcut açıklamalar ve dosya kapsamı birlikte değerlendirildiğinde, davacının evli olduğu ve davalı ile birliktelik yaşayıp ihtiyaçları için harcamak üzere paranın gönderildiğinin sabit olduğu, bu durumda verilen paranın genel ahlak ve adaba aykırı amaç için verildiğinden </a:t>
            </a:r>
            <a:r>
              <a:rPr lang="tr-TR" dirty="0" smtClean="0"/>
              <a:t>eksik borç</a:t>
            </a:r>
            <a:r>
              <a:rPr lang="tr-TR" dirty="0"/>
              <a:t> niteliğinde </a:t>
            </a:r>
            <a:r>
              <a:rPr lang="tr-TR" dirty="0" smtClean="0"/>
              <a:t>olduğu…»</a:t>
            </a:r>
            <a:endParaRPr lang="tr-TR" dirty="0"/>
          </a:p>
        </p:txBody>
      </p:sp>
    </p:spTree>
    <p:extLst>
      <p:ext uri="{BB962C8B-B14F-4D97-AF65-F5344CB8AC3E}">
        <p14:creationId xmlns:p14="http://schemas.microsoft.com/office/powerpoint/2010/main" val="2611076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t> </a:t>
            </a:r>
            <a:r>
              <a:rPr lang="tr-TR" sz="2800" b="1" dirty="0" smtClean="0"/>
              <a:t>  </a:t>
            </a:r>
            <a:r>
              <a:rPr lang="tr-TR" sz="2800" b="1" dirty="0" err="1" smtClean="0"/>
              <a:t>Yarg</a:t>
            </a:r>
            <a:r>
              <a:rPr lang="tr-TR" sz="2800" b="1" dirty="0" smtClean="0"/>
              <a:t>. HGK,</a:t>
            </a:r>
            <a:r>
              <a:rPr lang="da-DK" sz="2800" b="1" dirty="0"/>
              <a:t> </a:t>
            </a:r>
            <a:r>
              <a:rPr lang="tr-TR" sz="2800" b="1" dirty="0" smtClean="0"/>
              <a:t>E. </a:t>
            </a:r>
            <a:r>
              <a:rPr lang="da-DK" sz="2800" b="1" dirty="0" smtClean="0"/>
              <a:t>2015/2925, </a:t>
            </a:r>
            <a:r>
              <a:rPr lang="tr-TR" sz="2800" b="1" dirty="0" smtClean="0"/>
              <a:t>K.</a:t>
            </a:r>
            <a:r>
              <a:rPr lang="da-DK" sz="2800" b="1" dirty="0"/>
              <a:t> </a:t>
            </a:r>
            <a:r>
              <a:rPr lang="da-DK" sz="2800" b="1" dirty="0" smtClean="0"/>
              <a:t>2019/277.</a:t>
            </a:r>
            <a:endParaRPr lang="tr-TR" sz="2800" b="1" dirty="0"/>
          </a:p>
        </p:txBody>
      </p:sp>
      <p:sp>
        <p:nvSpPr>
          <p:cNvPr id="3" name="İçerik Yer Tutucusu 2"/>
          <p:cNvSpPr>
            <a:spLocks noGrp="1"/>
          </p:cNvSpPr>
          <p:nvPr>
            <p:ph idx="1"/>
          </p:nvPr>
        </p:nvSpPr>
        <p:spPr/>
        <p:txBody>
          <a:bodyPr>
            <a:normAutofit/>
          </a:bodyPr>
          <a:lstStyle/>
          <a:p>
            <a:pPr algn="just"/>
            <a:r>
              <a:rPr lang="tr-TR" dirty="0" smtClean="0"/>
              <a:t>«Zamanaşımı</a:t>
            </a:r>
            <a:r>
              <a:rPr lang="tr-TR" dirty="0"/>
              <a:t>, alacak hakkının belli bir süre kullanılmaması yüzünden, dava edilebilme niteliğinden yoksun kalmasını ifade etmektedir. Sonucu alacak hakkına son verme değil, onu </a:t>
            </a:r>
            <a:r>
              <a:rPr lang="tr-TR" dirty="0" smtClean="0"/>
              <a:t>eksik borç</a:t>
            </a:r>
            <a:r>
              <a:rPr lang="tr-TR" dirty="0"/>
              <a:t> hâline getirme olarak ortaya çıkmaktadır. Zamanaşımına ilişkin düzenlemelerin temelinde iddia edilen alacağın, aradan uzun zaman geçmiş olmasına rağmen kullanılmaması karşısında borçlunun oldukça uzak geçmişte kalan bir borçtan doğabilecek ihtilaflara karşı korunması, kendi alacağına karşı uzun süre kayıtsız kalan kimsenin bu hakkının artık korunmaya layık olmadığını kabul etmiş sayılması yatmaktadır. Diğer bir ifadeyle özel hukukta teknik bir kavram olan zamanaşımı, bir hakkın kazanılmasında veya kaybedilmesinde yasanın kabul etmiş olduğu sürenin tükenmesi anlamına gelmektedir</a:t>
            </a:r>
            <a:r>
              <a:rPr lang="tr-TR" dirty="0" smtClean="0"/>
              <a:t>.»</a:t>
            </a:r>
            <a:endParaRPr lang="tr-TR" dirty="0"/>
          </a:p>
        </p:txBody>
      </p:sp>
    </p:spTree>
    <p:extLst>
      <p:ext uri="{BB962C8B-B14F-4D97-AF65-F5344CB8AC3E}">
        <p14:creationId xmlns:p14="http://schemas.microsoft.com/office/powerpoint/2010/main" val="2851481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Edim</a:t>
            </a:r>
            <a:endParaRPr lang="tr-TR" dirty="0"/>
          </a:p>
        </p:txBody>
      </p:sp>
      <p:sp>
        <p:nvSpPr>
          <p:cNvPr id="3" name="İçerik Yer Tutucusu 2"/>
          <p:cNvSpPr>
            <a:spLocks noGrp="1"/>
          </p:cNvSpPr>
          <p:nvPr>
            <p:ph idx="1"/>
          </p:nvPr>
        </p:nvSpPr>
        <p:spPr/>
        <p:txBody>
          <a:bodyPr>
            <a:normAutofit/>
          </a:bodyPr>
          <a:lstStyle/>
          <a:p>
            <a:pPr lvl="0" algn="just"/>
            <a:r>
              <a:rPr lang="tr-TR" dirty="0" smtClean="0">
                <a:solidFill>
                  <a:prstClr val="black"/>
                </a:solidFill>
              </a:rPr>
              <a:t>Edim </a:t>
            </a:r>
            <a:r>
              <a:rPr lang="tr-TR" dirty="0" smtClean="0">
                <a:solidFill>
                  <a:prstClr val="black"/>
                </a:solidFill>
              </a:rPr>
              <a:t>kavramı</a:t>
            </a:r>
            <a:endParaRPr lang="tr-TR" dirty="0" smtClean="0">
              <a:solidFill>
                <a:prstClr val="black"/>
              </a:solidFill>
            </a:endParaRPr>
          </a:p>
          <a:p>
            <a:pPr marL="0" lvl="0" indent="0" algn="just">
              <a:buNone/>
            </a:pPr>
            <a:r>
              <a:rPr lang="tr-TR" dirty="0" smtClean="0">
                <a:solidFill>
                  <a:prstClr val="black"/>
                </a:solidFill>
              </a:rPr>
              <a:t>	Edimin </a:t>
            </a:r>
            <a:r>
              <a:rPr lang="tr-TR" dirty="0" smtClean="0">
                <a:solidFill>
                  <a:prstClr val="black"/>
                </a:solidFill>
              </a:rPr>
              <a:t>Şartları</a:t>
            </a:r>
          </a:p>
          <a:p>
            <a:pPr lvl="0"/>
            <a:r>
              <a:rPr lang="tr-TR" dirty="0">
                <a:solidFill>
                  <a:prstClr val="black"/>
                </a:solidFill>
              </a:rPr>
              <a:t>1. Edim, hukuken korunan bir menfaat olmalıdır.</a:t>
            </a:r>
          </a:p>
          <a:p>
            <a:pPr lvl="0"/>
            <a:r>
              <a:rPr lang="tr-TR" dirty="0">
                <a:solidFill>
                  <a:prstClr val="black"/>
                </a:solidFill>
              </a:rPr>
              <a:t>2. Edim imkansız olmamalıdır.</a:t>
            </a:r>
          </a:p>
          <a:p>
            <a:pPr lvl="0"/>
            <a:r>
              <a:rPr lang="tr-TR" dirty="0">
                <a:solidFill>
                  <a:prstClr val="black"/>
                </a:solidFill>
              </a:rPr>
              <a:t>3. Edim emredici hukuka aykırı olmamalıdır.</a:t>
            </a:r>
          </a:p>
          <a:p>
            <a:pPr lvl="0" algn="just"/>
            <a:r>
              <a:rPr lang="tr-TR" dirty="0">
                <a:solidFill>
                  <a:prstClr val="black"/>
                </a:solidFill>
              </a:rPr>
              <a:t>4. Edim, genel ahlaka, kamu düzenine ve kişilik haklarına aykırı olmamalıdır.</a:t>
            </a:r>
          </a:p>
          <a:p>
            <a:pPr lvl="0" algn="just"/>
            <a:r>
              <a:rPr lang="tr-TR" dirty="0">
                <a:solidFill>
                  <a:prstClr val="black"/>
                </a:solidFill>
              </a:rPr>
              <a:t>5. Edim belirli veya belirlenebilir olmalıdır.</a:t>
            </a:r>
          </a:p>
          <a:p>
            <a:pPr lvl="0" algn="just"/>
            <a:endParaRPr lang="tr-TR" dirty="0">
              <a:solidFill>
                <a:prstClr val="black"/>
              </a:solidFill>
            </a:endParaRPr>
          </a:p>
          <a:p>
            <a:endParaRPr lang="tr-TR" dirty="0"/>
          </a:p>
        </p:txBody>
      </p:sp>
    </p:spTree>
    <p:extLst>
      <p:ext uri="{BB962C8B-B14F-4D97-AF65-F5344CB8AC3E}">
        <p14:creationId xmlns:p14="http://schemas.microsoft.com/office/powerpoint/2010/main" val="1705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Edimin </a:t>
            </a:r>
            <a:r>
              <a:rPr lang="tr-TR" dirty="0" smtClean="0">
                <a:solidFill>
                  <a:prstClr val="black"/>
                </a:solidFill>
              </a:rPr>
              <a:t>Türleri</a:t>
            </a:r>
            <a:endParaRPr lang="tr-TR" dirty="0"/>
          </a:p>
        </p:txBody>
      </p:sp>
      <p:sp>
        <p:nvSpPr>
          <p:cNvPr id="3" name="İçerik Yer Tutucusu 2"/>
          <p:cNvSpPr>
            <a:spLocks noGrp="1"/>
          </p:cNvSpPr>
          <p:nvPr>
            <p:ph idx="1"/>
          </p:nvPr>
        </p:nvSpPr>
        <p:spPr>
          <a:xfrm>
            <a:off x="2589212" y="1323833"/>
            <a:ext cx="8915400" cy="5534167"/>
          </a:xfrm>
        </p:spPr>
        <p:txBody>
          <a:bodyPr>
            <a:normAutofit fontScale="85000" lnSpcReduction="20000"/>
          </a:bodyPr>
          <a:lstStyle/>
          <a:p>
            <a:pPr marL="0" indent="0">
              <a:buNone/>
            </a:pPr>
            <a:r>
              <a:rPr lang="tr-TR" b="1" dirty="0" smtClean="0"/>
              <a:t> </a:t>
            </a:r>
            <a:r>
              <a:rPr lang="tr-TR" sz="2100" b="1" dirty="0" smtClean="0"/>
              <a:t>    1. Konularına Göre Edim Türleri</a:t>
            </a:r>
          </a:p>
          <a:p>
            <a:r>
              <a:rPr lang="tr-TR" sz="2100" dirty="0" smtClean="0"/>
              <a:t>   a) Yapma ve yapmama edimleri</a:t>
            </a:r>
          </a:p>
          <a:p>
            <a:pPr lvl="1"/>
            <a:r>
              <a:rPr lang="tr-TR" sz="2100" dirty="0" smtClean="0"/>
              <a:t>Olumlu edim (verme ve yapma edimleri)</a:t>
            </a:r>
          </a:p>
          <a:p>
            <a:pPr lvl="1"/>
            <a:r>
              <a:rPr lang="tr-TR" sz="2100" dirty="0" smtClean="0"/>
              <a:t>Olumsuz edim (yapmama ve katlanma edimleri)</a:t>
            </a:r>
            <a:endParaRPr lang="tr-TR" sz="2100" dirty="0"/>
          </a:p>
          <a:p>
            <a:pPr marL="457200" lvl="1" indent="0">
              <a:buNone/>
            </a:pPr>
            <a:r>
              <a:rPr lang="tr-TR" sz="2100" dirty="0" smtClean="0"/>
              <a:t>b) Kişisel edim-maddi edim</a:t>
            </a:r>
            <a:endParaRPr lang="tr-TR" sz="2100" dirty="0"/>
          </a:p>
          <a:p>
            <a:pPr marL="457200" lvl="1" indent="0">
              <a:buNone/>
            </a:pPr>
            <a:r>
              <a:rPr lang="tr-TR" sz="2100" b="1" dirty="0" smtClean="0"/>
              <a:t>2. Sürelerine Göre Edim Türleri</a:t>
            </a:r>
          </a:p>
          <a:p>
            <a:pPr marL="971550" lvl="1" indent="-514350">
              <a:buAutoNum type="alphaLcParenR"/>
            </a:pPr>
            <a:r>
              <a:rPr lang="tr-TR" sz="2100" dirty="0" smtClean="0"/>
              <a:t>Sürekli edimler</a:t>
            </a:r>
          </a:p>
          <a:p>
            <a:pPr marL="971550" lvl="1" indent="-514350">
              <a:buAutoNum type="alphaLcParenR"/>
            </a:pPr>
            <a:r>
              <a:rPr lang="tr-TR" sz="2100" dirty="0" smtClean="0"/>
              <a:t>Ani edimler</a:t>
            </a:r>
          </a:p>
          <a:p>
            <a:pPr marL="971550" lvl="1" indent="-514350">
              <a:buAutoNum type="alphaLcParenR"/>
            </a:pPr>
            <a:r>
              <a:rPr lang="tr-TR" sz="2100" dirty="0" smtClean="0"/>
              <a:t>Dönemli edimler</a:t>
            </a:r>
          </a:p>
          <a:p>
            <a:pPr marL="457200" lvl="1" indent="0">
              <a:buNone/>
            </a:pPr>
            <a:r>
              <a:rPr lang="tr-TR" sz="2100" b="1" dirty="0" smtClean="0"/>
              <a:t>3. Bölünmelerine Göre Edim Çeşitleri</a:t>
            </a:r>
          </a:p>
          <a:p>
            <a:pPr marL="914400" lvl="1" indent="-457200">
              <a:buAutoNum type="alphaLcParenR"/>
            </a:pPr>
            <a:r>
              <a:rPr lang="tr-TR" sz="2100" dirty="0" smtClean="0"/>
              <a:t>Bölünebilen edimler</a:t>
            </a:r>
          </a:p>
          <a:p>
            <a:pPr marL="914400" lvl="1" indent="-457200">
              <a:buAutoNum type="alphaLcParenR"/>
            </a:pPr>
            <a:r>
              <a:rPr lang="tr-TR" sz="2100" dirty="0" smtClean="0"/>
              <a:t>Bölünemeyen Edimler</a:t>
            </a:r>
          </a:p>
          <a:p>
            <a:pPr marL="457200" lvl="1" indent="0">
              <a:buNone/>
            </a:pPr>
            <a:r>
              <a:rPr lang="tr-TR" sz="2100" b="1" dirty="0" smtClean="0"/>
              <a:t>4. Doğurdukları Sonuçların Türüne Göre Edim Çeşitleri</a:t>
            </a:r>
          </a:p>
          <a:p>
            <a:pPr marL="914400" lvl="1" indent="-457200">
              <a:buAutoNum type="alphaLcParenR"/>
            </a:pPr>
            <a:r>
              <a:rPr lang="tr-TR" sz="2100" dirty="0" smtClean="0"/>
              <a:t>Fiili edim</a:t>
            </a:r>
          </a:p>
          <a:p>
            <a:pPr marL="914400" lvl="1" indent="-457200">
              <a:buAutoNum type="alphaLcParenR"/>
            </a:pPr>
            <a:r>
              <a:rPr lang="tr-TR" sz="2100" dirty="0" smtClean="0"/>
              <a:t>Hukuki edim</a:t>
            </a:r>
          </a:p>
          <a:p>
            <a:pPr marL="914400" lvl="1" indent="-457200">
              <a:buAutoNum type="alphaLcParenR"/>
            </a:pPr>
            <a:r>
              <a:rPr lang="tr-TR" sz="2100" dirty="0" smtClean="0"/>
              <a:t>Fiili ve hukuki edimler</a:t>
            </a:r>
          </a:p>
        </p:txBody>
      </p:sp>
    </p:spTree>
    <p:extLst>
      <p:ext uri="{BB962C8B-B14F-4D97-AF65-F5344CB8AC3E}">
        <p14:creationId xmlns:p14="http://schemas.microsoft.com/office/powerpoint/2010/main" val="1834673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Parça Borcu-Cins Borcu</a:t>
            </a:r>
            <a:endParaRPr lang="tr-TR" dirty="0"/>
          </a:p>
        </p:txBody>
      </p:sp>
      <p:sp>
        <p:nvSpPr>
          <p:cNvPr id="3" name="İçerik Yer Tutucusu 2"/>
          <p:cNvSpPr>
            <a:spLocks noGrp="1"/>
          </p:cNvSpPr>
          <p:nvPr>
            <p:ph idx="1"/>
          </p:nvPr>
        </p:nvSpPr>
        <p:spPr/>
        <p:txBody>
          <a:bodyPr/>
          <a:lstStyle/>
          <a:p>
            <a:pPr algn="just"/>
            <a:r>
              <a:rPr lang="tr-TR" dirty="0" smtClean="0"/>
              <a:t>Parça borcu-Cins borcu ayrımı</a:t>
            </a:r>
          </a:p>
          <a:p>
            <a:pPr algn="just"/>
            <a:r>
              <a:rPr lang="tr-TR" dirty="0" smtClean="0"/>
              <a:t>Misli şey-misli olmayan şey ayrımı</a:t>
            </a:r>
          </a:p>
          <a:p>
            <a:pPr algn="just"/>
            <a:r>
              <a:rPr lang="tr-TR" dirty="0" smtClean="0"/>
              <a:t>Farkları</a:t>
            </a:r>
          </a:p>
        </p:txBody>
      </p:sp>
    </p:spTree>
    <p:extLst>
      <p:ext uri="{BB962C8B-B14F-4D97-AF65-F5344CB8AC3E}">
        <p14:creationId xmlns:p14="http://schemas.microsoft.com/office/powerpoint/2010/main" val="399965894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61</TotalTime>
  <Words>257</Words>
  <Application>Microsoft Office PowerPoint</Application>
  <PresentationFormat>Geniş ekran</PresentationFormat>
  <Paragraphs>48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Eksik (Tabii) Borçlar</vt:lpstr>
      <vt:lpstr>Eksik Borçların Çeşitleri</vt:lpstr>
      <vt:lpstr>Yarg. 13. Hukuk Dairesi, 27/09/2019, E.  2019/3459, K. 2019/8997.</vt:lpstr>
      <vt:lpstr>   Yarg. HGK, E. 2015/2925, K. 2019/277.</vt:lpstr>
      <vt:lpstr>Edim</vt:lpstr>
      <vt:lpstr>Edimin Türleri</vt:lpstr>
      <vt:lpstr>Parça Borcu-Cins Borcu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Eksik (Tabii) Borçlar</dc:title>
  <dc:creator>TOSHIBA</dc:creator>
  <cp:lastModifiedBy>TOSHIBA</cp:lastModifiedBy>
  <cp:revision>9</cp:revision>
  <dcterms:created xsi:type="dcterms:W3CDTF">2020-04-23T17:06:37Z</dcterms:created>
  <dcterms:modified xsi:type="dcterms:W3CDTF">2020-05-04T11:26:22Z</dcterms:modified>
</cp:coreProperties>
</file>