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9" r:id="rId5"/>
    <p:sldId id="258"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YÜKSEKÖĞRETİM KURUMU</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3597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 Yükseköğretim üst kuruluşları</a:t>
            </a:r>
            <a:endParaRPr lang="tr-TR" dirty="0"/>
          </a:p>
          <a:p>
            <a:r>
              <a:rPr lang="tr-TR" b="1" dirty="0"/>
              <a:t>MADDE 131- </a:t>
            </a:r>
            <a:r>
              <a:rPr lang="tr-TR" dirty="0"/>
              <a:t>(Değişik: 16/4/2017-6771/16 </a:t>
            </a:r>
            <a:r>
              <a:rPr lang="tr-TR" dirty="0" err="1"/>
              <a:t>md.</a:t>
            </a:r>
            <a:r>
              <a:rPr lang="tr-TR" dirty="0"/>
              <a:t>)</a:t>
            </a:r>
            <a:r>
              <a:rPr lang="tr-TR" baseline="30000" dirty="0"/>
              <a:t>55</a:t>
            </a:r>
            <a:endParaRPr lang="tr-TR" dirty="0"/>
          </a:p>
          <a:p>
            <a:r>
              <a:rPr lang="tr-TR" dirty="0"/>
              <a:t>Yükseköğretim kurumlarının öğretimini planlamak, düzenlemek, yönetmek, denetlemek, yükseköğretim kurumlarındaki eğitim- öğretim ve bilimsel araştırma faaliyetlerini yönlendirmek bu kurumların kanunda belirtilen amaç ve ilkeler doğrultusunda kurulmasını, geliştirilmesini ve üniversitelere tahsis edilen kaynakların etkili bir biçimde kullanılmasını sağlamak ve öğretim elemanlarının yetiştirilmesi için planlama yapmak maksadı ile Yükseköğretim Kurulu kurulur.</a:t>
            </a:r>
          </a:p>
          <a:p>
            <a:r>
              <a:rPr lang="tr-TR" dirty="0" smtClean="0"/>
              <a:t>.</a:t>
            </a:r>
            <a:endParaRPr lang="tr-TR" dirty="0"/>
          </a:p>
        </p:txBody>
      </p:sp>
    </p:spTree>
    <p:extLst>
      <p:ext uri="{BB962C8B-B14F-4D97-AF65-F5344CB8AC3E}">
        <p14:creationId xmlns:p14="http://schemas.microsoft.com/office/powerpoint/2010/main" val="929937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Yükseköğretim </a:t>
            </a:r>
            <a:r>
              <a:rPr lang="tr-TR" dirty="0"/>
              <a:t>Kurulu, üniversiteler ve Bakanlar Kurulunca seçilen ve sayıları, nitelikleri, seçilme usulleri kanunla belirlenen adaylar arasından rektörlük ve öğretim üyeliğinde başarılı hizmet yapmış profesörlere öncelik vermek sureti ile Cumhurbaşkanınca atanan üyeler ve Cumhurbaşkanınca doğrudan doğruya seçilen üyelerden kurulur.</a:t>
            </a:r>
          </a:p>
          <a:p>
            <a:r>
              <a:rPr lang="tr-TR" dirty="0"/>
              <a:t>Kurulun teşkilatı, görev, yetki, sorumluluğu ve çalışma esasları kanunla düzenlenir</a:t>
            </a:r>
          </a:p>
        </p:txBody>
      </p:sp>
    </p:spTree>
    <p:extLst>
      <p:ext uri="{BB962C8B-B14F-4D97-AF65-F5344CB8AC3E}">
        <p14:creationId xmlns:p14="http://schemas.microsoft.com/office/powerpoint/2010/main" val="3344726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
        <p:nvSpPr>
          <p:cNvPr id="4" name="Dikdörtgen 3"/>
          <p:cNvSpPr/>
          <p:nvPr/>
        </p:nvSpPr>
        <p:spPr>
          <a:xfrm>
            <a:off x="3366977" y="2052918"/>
            <a:ext cx="6096000" cy="1384995"/>
          </a:xfrm>
          <a:prstGeom prst="rect">
            <a:avLst/>
          </a:prstGeom>
        </p:spPr>
        <p:txBody>
          <a:bodyPr>
            <a:spAutoFit/>
          </a:bodyPr>
          <a:lstStyle/>
          <a:p>
            <a:r>
              <a:rPr lang="tr-TR" sz="2800" b="1" dirty="0"/>
              <a:t>Radyo ve Televizyon Üst Kurulu, radyo ve televizyon kuruluşları ve kamuyla ilişkili haber ajansları</a:t>
            </a:r>
            <a:endParaRPr lang="tr-TR" sz="2800" baseline="30000" dirty="0"/>
          </a:p>
        </p:txBody>
      </p:sp>
    </p:spTree>
    <p:extLst>
      <p:ext uri="{BB962C8B-B14F-4D97-AF65-F5344CB8AC3E}">
        <p14:creationId xmlns:p14="http://schemas.microsoft.com/office/powerpoint/2010/main" val="364827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a:t> </a:t>
            </a:r>
            <a:r>
              <a:rPr lang="tr-TR" dirty="0" smtClean="0"/>
              <a:t>Radyo </a:t>
            </a:r>
            <a:r>
              <a:rPr lang="tr-TR" dirty="0"/>
              <a:t>ve televizyon istasyonları kurmak ve işletmek kanunla düzenlenecek şartlar çerçevesinde serbesttir.</a:t>
            </a:r>
          </a:p>
          <a:p>
            <a:r>
              <a:rPr lang="tr-TR" b="1" dirty="0"/>
              <a:t> </a:t>
            </a:r>
            <a:r>
              <a:rPr lang="tr-TR" dirty="0"/>
              <a:t>Radyo ve televizyon faaliyetlerini düzenlemek ve denetlemek amacıyla kurulan Radyo ve Televizyon Üst Kurulu dokuz üyeden oluşur. Üyeler, siyasî parti gruplarının üye sayısı oranında belirlenecek üye sayısının ikişer katı olarak gösterecekleri adaylar arasından, her siyasî parti grubuna düşen üye sayısı esas alınmak suretiyle Türkiye Büyük Millet Meclisi Genel Kurulunca seçilir. Radyo ve Televizyon Üst Kurulunun kuruluşu, görev ve yetkileri, üyelerinin nitelikleri, seçim usulleri ve görev süreleri kanunla düzenlenir.</a:t>
            </a:r>
          </a:p>
          <a:p>
            <a:r>
              <a:rPr lang="tr-TR" dirty="0"/>
              <a:t>Devletçe kamu tüzelkişiliği olarak kurulan tek radyo ve televizyon kurumu ile kamu tüzelkişilerinden yardım gören haber ajanslarının özerkliği ve yayınlarının tarafsızlığı esastır.</a:t>
            </a:r>
          </a:p>
          <a:p>
            <a:endParaRPr lang="tr-TR" dirty="0"/>
          </a:p>
        </p:txBody>
      </p:sp>
    </p:spTree>
    <p:extLst>
      <p:ext uri="{BB962C8B-B14F-4D97-AF65-F5344CB8AC3E}">
        <p14:creationId xmlns:p14="http://schemas.microsoft.com/office/powerpoint/2010/main" val="122644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t>Atatürk Kültür, Dil ve Tarih Yüksek Kurumu</a:t>
            </a:r>
            <a:endParaRPr lang="tr-TR" sz="3200" dirty="0"/>
          </a:p>
        </p:txBody>
      </p:sp>
    </p:spTree>
    <p:extLst>
      <p:ext uri="{BB962C8B-B14F-4D97-AF65-F5344CB8AC3E}">
        <p14:creationId xmlns:p14="http://schemas.microsoft.com/office/powerpoint/2010/main" val="2429035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Atatürkçü düşünceyi, Atatürk ilke ve inkılâplarını, Türk kültürünü, Türk tarihini ve Türk dilini bilimsel yoldan araştırmak, tanıtmak ve yaymak ve yayınlar yapmak amacıyla; Atatürk’ün manevî himayelerinde, Cumhurbaşkanının gözetim ve desteğinde, Başbakanlığa bağlı; Atatürk Araştırma Merkezi, Türk Dil Kurumu, Türk Tarih Kurumu ve Atatürk Kültür Merkezinden oluşan, kamu tüzelkişiliğine sahip “Atatürk Kültür, Dil ve Tarih Yüksek Kurumu” kurulur.</a:t>
            </a:r>
          </a:p>
          <a:p>
            <a:r>
              <a:rPr lang="tr-TR" dirty="0"/>
              <a:t>Türk Dil Kurumu ile Türk Tarih Kurumu için Atatürk’ün vasiyetnamesinde belirtilen malî menfaatler saklı olup kendilerine tahsis edilir.</a:t>
            </a:r>
          </a:p>
          <a:p>
            <a:r>
              <a:rPr lang="tr-TR" dirty="0"/>
              <a:t>Atatürk Kültür, Dil ve Tarih Yüksek Kurumunun; kuruluşu, organları, çalışma usulleri ve özlük işleri ile kuruluşuna dahil kurumlar üzerindeki yetkileri kanunla düzenlenir.</a:t>
            </a:r>
          </a:p>
          <a:p>
            <a:endParaRPr lang="tr-TR" dirty="0"/>
          </a:p>
        </p:txBody>
      </p:sp>
    </p:spTree>
    <p:extLst>
      <p:ext uri="{BB962C8B-B14F-4D97-AF65-F5344CB8AC3E}">
        <p14:creationId xmlns:p14="http://schemas.microsoft.com/office/powerpoint/2010/main" val="29640829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TotalTime>
  <Words>198</Words>
  <Application>Microsoft Office PowerPoint</Application>
  <PresentationFormat>Geniş ekran</PresentationFormat>
  <Paragraphs>15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İyon</vt:lpstr>
      <vt:lpstr>YÜKSEKÖĞRETİM KURUMU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YÜKSEKÖĞRETİM KURUMU</dc:title>
  <dc:creator>Pelin Atila Yoruk</dc:creator>
  <cp:lastModifiedBy>Pelin Atila Yoruk</cp:lastModifiedBy>
  <cp:revision>1</cp:revision>
  <dcterms:created xsi:type="dcterms:W3CDTF">2018-01-20T01:57:04Z</dcterms:created>
  <dcterms:modified xsi:type="dcterms:W3CDTF">2018-01-20T02:00:19Z</dcterms:modified>
</cp:coreProperties>
</file>