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5" r:id="rId4"/>
    <p:sldId id="276" r:id="rId5"/>
    <p:sldId id="277" r:id="rId6"/>
    <p:sldId id="278" r:id="rId7"/>
    <p:sldId id="279" r:id="rId8"/>
    <p:sldId id="280" r:id="rId9"/>
    <p:sldId id="281" r:id="rId10"/>
    <p:sldId id="282" r:id="rId11"/>
    <p:sldId id="283" r:id="rId12"/>
    <p:sldId id="284" r:id="rId13"/>
    <p:sldId id="27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5"/>
            <p14:sldId id="276"/>
            <p14:sldId id="277"/>
            <p14:sldId id="278"/>
            <p14:sldId id="279"/>
            <p14:sldId id="280"/>
            <p14:sldId id="281"/>
            <p14:sldId id="282"/>
            <p14:sldId id="283"/>
            <p14:sldId id="284"/>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7</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Скульптурное развитие этого периода продолжает реалистические традиции. Самым популярным жанром в скульптуре был портрет. Активную роль в развитии искусства продолжает играть Академия художеств. Наиболее крупным скульптором этого периода был В.А. Беклемишев. В его работах проявляются академические и современные традиции. «Как хороши, как свежи были розы», «Деревенский романс» - одни из лучших его работ.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 это же время творил и Р.Р. Бах. Памятник А.С. Пушкину – одна из самых знаменитых его работ.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5855604" y="376767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9764327"/>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Импрессионистское начло в скульптуре было представлено творчеством Паоло Трубецкого. Изучавший скульптуру в Милане Трубецкой был больше известен как мастер небольших работ, однако в 1909 г. Трубецкой создает один из замечательных памятников скульптуры этого периода – бронзовый памятник Александру Третьему.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Другим представителем трактовки импрессионизма была А.С. Голубкина. Бывшая ученица Родена создала скульптуры «Идущий» и «Сидящий».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5855604" y="376767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580826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Среди монументальных работ начала века выделяется памятник Н.В. Гоголю, автор Н.А. Андреев. Скульптор мастерски передал трагедию великой творческой личности.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Талантливым учеником Трубецкого был А.Т. Матвеев. Такие его работы как «Спящий мальчик», «Юноша», «Сидящие мальчики» - прекрасно передают внутреннее состояние героев.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Очень жизнеутверждающим было творчество С.Т. Коненкова. Получивший художественное образование в Италии, Коненков мастерски передавал особенности характера героя. Одни из лучших его работ – «Нике», «Христос», «Паганини»,  «Атеист»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5855604" y="376767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6102251"/>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2116742"/>
            <a:ext cx="7192169" cy="2246769"/>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Граница столетий стала переломной эпохой во всех сферах социальной, культурной и политической жизни России. Сложные социальные процессы находили свое отражение в искусстве в виде многообразия стилей и форм. В этот период остро встает вопрос обновления искусства, обновления мировосприятия и творческого языка. </a:t>
            </a: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82286"/>
            <a:ext cx="7192169" cy="4093428"/>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В этот период формируется оригинальный, ни на что дотоле не похожий стиль. На смену господствующей эклектике пришел модерн. Модерн, точно отражая содержание своего названия, стал новым этапом в искусстве. Важную роль в популяризации русского искусства сыграло объединение художников Мир искусства. Начало 20 века характеризуется самыми различными новыми направлениями. Все эти новые направления станут под знамена авангарда.  В этот период в русское искусство проникли такие авангардные направления как символизм, футуризм, примитивизм, абстракционизм и др. </a:t>
            </a:r>
          </a:p>
        </p:txBody>
      </p:sp>
    </p:spTree>
    <p:extLst>
      <p:ext uri="{BB962C8B-B14F-4D97-AF65-F5344CB8AC3E}">
        <p14:creationId xmlns:p14="http://schemas.microsoft.com/office/powerpoint/2010/main" val="271155725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82286"/>
            <a:ext cx="7192169" cy="3785652"/>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Политические события начала 20 века оказали существенное влияние на общество в целом, и на Российскую культуру в частности. Так следствием революционных событий стали движение веховцев, богоискателей и богостроителей. Представители русского футуризма заявляли о влиянии революции на формирование русского авангарда. Пришло новое время, а вместе с ним новое искусство и культура. Новая эпоха началась с громкого заявления о рождении нового типа человека. Человека, отстраненного от существующих традиции и ориентированного только на будущее. Культура того времени вторила новому типу человека.</a:t>
            </a:r>
          </a:p>
        </p:txBody>
      </p:sp>
    </p:spTree>
    <p:extLst>
      <p:ext uri="{BB962C8B-B14F-4D97-AF65-F5344CB8AC3E}">
        <p14:creationId xmlns:p14="http://schemas.microsoft.com/office/powerpoint/2010/main" val="391581247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литературе период конца 19 начала 20 века получил название серебряного века русской культуры. Несмотря на то, что название содержит слово «век», этот период не был столь долгим и охватывает 20-30 лет. Серебряный век в России будет прерван революционным катаклизмом. Впервые термин серебряный век употребил философ Бердяев. Он хотел максимально точно подобрать эпитет, способный отразить блистательный период русской культуры, и подчеркнуть тем самым духовное обновление, которое переживала Россия.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82286"/>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142704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Начинавшая господствовать капиталистическая промышленная система, меняла архитектуру в соответствии со своими запросами. В городах появляются новые архитектурные сооружения: фабрики, заводы, вокзалы, банки. Целевые сооружения, большую часть которых представляли промышленные сооружения, требовали больших открытых пространств. Это привело к использованию в архитектуре новых строительных материалов, в частности железа и бетона.  Использование железных конструкций давало возможность перекрывать большие пространства, делать огромные витрины, увеличить высоту сооружений.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82286"/>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676975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Особенность русской архитектуры этого периода заключается в том, что она не смогла полностью отойти от своих традиций. В русском модерне этого периода нашли отражение </a:t>
            </a:r>
            <a:r>
              <a:rPr lang="ru-RU" sz="2000" i="1" dirty="0" err="1">
                <a:solidFill>
                  <a:schemeClr val="tx1">
                    <a:lumMod val="75000"/>
                    <a:lumOff val="25000"/>
                  </a:schemeClr>
                </a:solidFill>
                <a:latin typeface="Arial" panose="020B0604020202020204" pitchFamily="34" charset="0"/>
                <a:cs typeface="Arial" panose="020B0604020202020204" pitchFamily="34" charset="0"/>
              </a:rPr>
              <a:t>необарокко</a:t>
            </a:r>
            <a:r>
              <a:rPr lang="ru-RU" sz="2000" i="1" dirty="0">
                <a:solidFill>
                  <a:schemeClr val="tx1">
                    <a:lumMod val="75000"/>
                    <a:lumOff val="25000"/>
                  </a:schemeClr>
                </a:solidFill>
                <a:latin typeface="Arial" panose="020B0604020202020204" pitchFamily="34" charset="0"/>
                <a:cs typeface="Arial" panose="020B0604020202020204" pitchFamily="34" charset="0"/>
              </a:rPr>
              <a:t> и </a:t>
            </a:r>
            <a:r>
              <a:rPr lang="ru-RU" sz="2000" i="1" dirty="0" err="1">
                <a:solidFill>
                  <a:schemeClr val="tx1">
                    <a:lumMod val="75000"/>
                    <a:lumOff val="25000"/>
                  </a:schemeClr>
                </a:solidFill>
                <a:latin typeface="Arial" panose="020B0604020202020204" pitchFamily="34" charset="0"/>
                <a:cs typeface="Arial" panose="020B0604020202020204" pitchFamily="34" charset="0"/>
              </a:rPr>
              <a:t>неорококо</a:t>
            </a:r>
            <a:r>
              <a:rPr lang="ru-RU" sz="2000" i="1" dirty="0">
                <a:solidFill>
                  <a:schemeClr val="tx1">
                    <a:lumMod val="75000"/>
                    <a:lumOff val="25000"/>
                  </a:schemeClr>
                </a:solidFill>
                <a:latin typeface="Arial" panose="020B0604020202020204" pitchFamily="34" charset="0"/>
                <a:cs typeface="Arial" panose="020B0604020202020204" pitchFamily="34" charset="0"/>
              </a:rPr>
              <a:t>. Именно поэтому русский модерн в своей эстетической форме заметно отличается от западного. Синтез старого и нового породил </a:t>
            </a:r>
            <a:r>
              <a:rPr lang="ru-RU" sz="2000" i="1" dirty="0" err="1">
                <a:solidFill>
                  <a:schemeClr val="tx1">
                    <a:lumMod val="75000"/>
                    <a:lumOff val="25000"/>
                  </a:schemeClr>
                </a:solidFill>
                <a:latin typeface="Arial" panose="020B0604020202020204" pitchFamily="34" charset="0"/>
                <a:cs typeface="Arial" panose="020B0604020202020204" pitchFamily="34" charset="0"/>
              </a:rPr>
              <a:t>неорусский</a:t>
            </a:r>
            <a:r>
              <a:rPr lang="ru-RU" sz="2000" i="1" dirty="0">
                <a:solidFill>
                  <a:schemeClr val="tx1">
                    <a:lumMod val="75000"/>
                    <a:lumOff val="25000"/>
                  </a:schemeClr>
                </a:solidFill>
                <a:latin typeface="Arial" panose="020B0604020202020204" pitchFamily="34" charset="0"/>
                <a:cs typeface="Arial" panose="020B0604020202020204" pitchFamily="34" charset="0"/>
              </a:rPr>
              <a:t> стиль. Так Ярославский вокзал в Москве, построенный архитектором Ф.О. Шехтелем, является ярким примером стилизации под древнерусскую архитектуру. Яркая стилизация характерна и для Казанского вокзала, и для здания Третьяковской галереи.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82286"/>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206346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этот период можно увидеть и продолжение развития классицизма. В стиле неоклассицизма был построен доходный дом Маркова.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Отдельную страницу в русской архитектуре этого периода открыли сооружения И.В. Жолтовского. В своем творчестве Жолтовский пытался противостоять господствующей тогда эклектике. Среди видных работ архитектора - павильон Скакового общества в Москве. И особняк Тарасова. Эклектика в начале 20 века начинает переживать кризис. Характерное для этого стиля несоответствие внешней формы внутреннему содержанию заводило развитие этого стиля в тупик.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5855604" y="376767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05005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Понимая противоречие эклектики, архитекторы этого периода искали решение в виде новых форм. Именно так и появился стиль модерн, который основан на свободной асимметрии. Модерн - это попытка решить эстетические задачи посредством новых технических решений. В развитии модерна можно проследить два этапа, первый - декоративный, второй – конструктивистский. Так Ф.О. Шехтель, создавший свои творения в </a:t>
            </a:r>
            <a:r>
              <a:rPr lang="ru-RU" sz="2000" i="1" dirty="0" err="1">
                <a:solidFill>
                  <a:schemeClr val="tx1">
                    <a:lumMod val="75000"/>
                    <a:lumOff val="25000"/>
                  </a:schemeClr>
                </a:solidFill>
                <a:latin typeface="Arial" panose="020B0604020202020204" pitchFamily="34" charset="0"/>
                <a:cs typeface="Arial" panose="020B0604020202020204" pitchFamily="34" charset="0"/>
              </a:rPr>
              <a:t>неорусском</a:t>
            </a:r>
            <a:r>
              <a:rPr lang="ru-RU" sz="2000" i="1" dirty="0">
                <a:solidFill>
                  <a:schemeClr val="tx1">
                    <a:lumMod val="75000"/>
                    <a:lumOff val="25000"/>
                  </a:schemeClr>
                </a:solidFill>
                <a:latin typeface="Arial" panose="020B0604020202020204" pitchFamily="34" charset="0"/>
                <a:cs typeface="Arial" panose="020B0604020202020204" pitchFamily="34" charset="0"/>
              </a:rPr>
              <a:t> стиле, в последствии придет к стилю модерн. Именно в этом стиле он построил знаменитый особняк </a:t>
            </a:r>
            <a:r>
              <a:rPr lang="ru-RU" sz="2000" i="1" dirty="0" err="1">
                <a:solidFill>
                  <a:schemeClr val="tx1">
                    <a:lumMod val="75000"/>
                    <a:lumOff val="25000"/>
                  </a:schemeClr>
                </a:solidFill>
                <a:latin typeface="Arial" panose="020B0604020202020204" pitchFamily="34" charset="0"/>
                <a:cs typeface="Arial" panose="020B0604020202020204" pitchFamily="34" charset="0"/>
              </a:rPr>
              <a:t>Рябушинского</a:t>
            </a:r>
            <a:r>
              <a:rPr lang="ru-RU" sz="2000" i="1" dirty="0">
                <a:solidFill>
                  <a:schemeClr val="tx1">
                    <a:lumMod val="75000"/>
                    <a:lumOff val="25000"/>
                  </a:schemeClr>
                </a:solidFill>
                <a:latin typeface="Arial" panose="020B0604020202020204" pitchFamily="34" charset="0"/>
                <a:cs typeface="Arial" panose="020B0604020202020204" pitchFamily="34" charset="0"/>
              </a:rPr>
              <a:t>. Другим замечательным памятником русского модерна является здание компании Зингер в Санкт-Петербурге.  Сегодня это Дом книги.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5855604" y="3767677"/>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9374278"/>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1194</Words>
  <Application>Microsoft Office PowerPoint</Application>
  <PresentationFormat>Widescreen</PresentationFormat>
  <Paragraphs>25</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Avenir Next LT Pro</vt:lpstr>
      <vt:lpstr>Avenir Next LT Pro Light</vt:lpstr>
      <vt:lpstr>Garamond</vt:lpstr>
      <vt:lpstr>SavonVTI</vt:lpstr>
      <vt:lpstr>ИСТОРИЯ РУССКОЙ КУЛЬТУРЫ II</vt:lpstr>
      <vt:lpstr> </vt:lpstr>
      <vt:lpstr> </vt:lpstr>
      <vt:lpstr> </vt:lpstr>
      <vt:lpstr> В литературе период конца 19 начала 20 века получил название серебряного века русской культуры. Несмотря на то, что название содержит слово «век», этот период не был столь долгим и охватывает 20-30 лет. Серебряный век в России будет прерван революционным катаклизмом. Впервые термин серебряный век употребил философ Бердяев. Он хотел максимально точно подобрать эпитет, способный отразить блистательный период русской культуры, и подчеркнуть тем самым духовное обновление, которое переживала Россия.  </vt:lpstr>
      <vt:lpstr> Начинавшая господствовать капиталистическая промышленная система, меняла архитектуру в соответствии со своими запросами. В городах появляются новые архитектурные сооружения: фабрики, заводы, вокзалы, банки. Целевые сооружения, большую часть которых представляли промышленные сооружения, требовали больших открытых пространств. Это привело к использованию в архитектуре новых строительных материалов, в частности железа и бетона.  Использование железных конструкций давало возможность перекрывать большие пространства, делать огромные витрины, увеличить высоту сооружений.   </vt:lpstr>
      <vt:lpstr> Особенность русской архитектуры этого периода заключается в том, что она не смогла полностью отойти от своих традиций. В русском модерне этого периода нашли отражение необарокко и неорококо. Именно поэтому русский модерн в своей эстетической форме заметно отличается от западного. Синтез старого и нового породил неорусский стиль. Так Ярославский вокзал в Москве, построенный архитектором Ф.О. Шехтелем, является ярким примером стилизации под древнерусскую архитектуру. Яркая стилизация характерна и для Казанского вокзала, и для здания Третьяковской галереи.    </vt:lpstr>
      <vt:lpstr> В этот период можно увидеть и продолжение развития классицизма. В стиле неоклассицизма был построен доходный дом Маркова.  .  Отдельную страницу в русской архитектуре этого периода открыли сооружения И.В. Жолтовского. В своем творчестве Жолтовский пытался противостоять господствующей тогда эклектике. Среди видных работ архитектора - павильон Скакового общества в Москве. И особняк Тарасова. Эклектика в начале 20 века начинает переживать кризис. Характерное для этого стиля несоответствие внешней формы внутреннему содержанию заводило развитие этого стиля в тупик.     </vt:lpstr>
      <vt:lpstr> Понимая противоречие эклектики, архитекторы этого периода искали решение в виде новых форм. Именно так и появился стиль модерн, который основан на свободной асимметрии. Модерн - это попытка решить эстетические задачи посредством новых технических решений. В развитии модерна можно проследить два этапа, первый - декоративный, второй – конструктивистский. Так Ф.О. Шехтель, создавший свои творения в неорусском стиле, в последствии придет к стилю модерн. Именно в этом стиле он построил знаменитый особняк Рябушинского. Другим замечательным памятником русского модерна является здание компании Зингер в Санкт-Петербурге.  Сегодня это Дом книги.    </vt:lpstr>
      <vt:lpstr> Скульптурное развитие этого периода продолжает реалистические традиции. Самым популярным жанром в скульптуре был портрет. Активную роль в развитии искусства продолжает играть Академия художеств. Наиболее крупным скульптором этого периода был В.А. Беклемишев. В его работах проявляются академические и современные традиции. «Как хороши, как свежи были розы», «Деревенский романс» - одни из лучших его работ. .  В это же время творил и Р.Р. Бах. Памятник А.С. Пушкину – одна из самых знаменитых его работ.     </vt:lpstr>
      <vt:lpstr> Импрессионистское начло в скульптуре было представлено творчеством Паоло Трубецкого. Изучавший скульптуру в Милане Трубецкой был больше известен как мастер небольших работ, однако в 1909 г. Трубецкой создает один из замечательных памятников скульптуры этого периода – бронзовый памятник Александру Третьему. .  Другим представителем трактовки импрессионизма была А.С. Голубкина. Бывшая ученица Родена создала скульптуры «Идущий» и «Сидящий». .    </vt:lpstr>
      <vt:lpstr> Среди монументальных работ начала века выделяется памятник Н.В. Гоголю, автор Н.А. Андреев. Скульптор мастерски передал трагедию великой творческой личности.                         .   Талантливым учеником Трубецкого был А.Т. Матвеев. Такие его работы как «Спящий мальчик», «Юноша», «Сидящие мальчики» - прекрасно передают внутреннее состояние героев.   Очень жизнеутверждающим было творчество С.Т. Коненкова. Получивший художественное образование в Италии, Коненков мастерски передавал особенности характера героя. Одни из лучших его работ – «Нике», «Христос», «Паганини»,  «Атеист»                                         .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2020-03-16T12:58:15Z</dcterms:modified>
</cp:coreProperties>
</file>