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106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790-EB2A-4A23-9EA7-B77A6B3701CD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0C83-B8E0-49AC-AEFB-D0168D1859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790-EB2A-4A23-9EA7-B77A6B3701CD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0C83-B8E0-49AC-AEFB-D0168D1859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790-EB2A-4A23-9EA7-B77A6B3701CD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0C83-B8E0-49AC-AEFB-D0168D1859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790-EB2A-4A23-9EA7-B77A6B3701CD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0C83-B8E0-49AC-AEFB-D0168D1859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790-EB2A-4A23-9EA7-B77A6B3701CD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0C83-B8E0-49AC-AEFB-D0168D1859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790-EB2A-4A23-9EA7-B77A6B3701CD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0C83-B8E0-49AC-AEFB-D0168D1859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790-EB2A-4A23-9EA7-B77A6B3701CD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0C83-B8E0-49AC-AEFB-D0168D1859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790-EB2A-4A23-9EA7-B77A6B3701CD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0C83-B8E0-49AC-AEFB-D0168D1859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790-EB2A-4A23-9EA7-B77A6B3701CD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0C83-B8E0-49AC-AEFB-D0168D1859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790-EB2A-4A23-9EA7-B77A6B3701CD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0C83-B8E0-49AC-AEFB-D0168D1859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790-EB2A-4A23-9EA7-B77A6B3701CD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0C83-B8E0-49AC-AEFB-D0168D1859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1B790-EB2A-4A23-9EA7-B77A6B3701CD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30C83-B8E0-49AC-AEFB-D0168D18595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Hibeden </a:t>
            </a:r>
            <a:r>
              <a:rPr lang="tr-TR" dirty="0" err="1" smtClean="0"/>
              <a:t>Rücû</a:t>
            </a:r>
            <a:r>
              <a:rPr lang="tr-TR" dirty="0" smtClean="0"/>
              <a:t>‘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Kavramlar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Hibe </a:t>
            </a:r>
          </a:p>
          <a:p>
            <a:r>
              <a:rPr lang="tr-TR" dirty="0" smtClean="0"/>
              <a:t>Teberru‘</a:t>
            </a:r>
          </a:p>
          <a:p>
            <a:r>
              <a:rPr lang="tr-TR" dirty="0" err="1" smtClean="0"/>
              <a:t>Kabz</a:t>
            </a:r>
            <a:endParaRPr lang="tr-TR" dirty="0" smtClean="0"/>
          </a:p>
          <a:p>
            <a:r>
              <a:rPr lang="tr-TR" dirty="0" err="1" smtClean="0"/>
              <a:t>Zî</a:t>
            </a:r>
            <a:r>
              <a:rPr lang="tr-TR" dirty="0" smtClean="0"/>
              <a:t> </a:t>
            </a:r>
            <a:r>
              <a:rPr lang="tr-TR" dirty="0" err="1" smtClean="0"/>
              <a:t>rahm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Hibe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</a:t>
            </a:r>
            <a:r>
              <a:rPr lang="tr-TR" dirty="0" err="1" smtClean="0"/>
              <a:t>ayn’ın</a:t>
            </a:r>
            <a:r>
              <a:rPr lang="tr-TR" dirty="0" smtClean="0"/>
              <a:t> </a:t>
            </a:r>
            <a:r>
              <a:rPr lang="tr-TR" dirty="0" err="1" smtClean="0"/>
              <a:t>ivaz’sız</a:t>
            </a:r>
            <a:r>
              <a:rPr lang="tr-TR" dirty="0" smtClean="0"/>
              <a:t> temlikidir.</a:t>
            </a:r>
          </a:p>
          <a:p>
            <a:pPr lvl="1"/>
            <a:r>
              <a:rPr lang="tr-TR" dirty="0" err="1" smtClean="0"/>
              <a:t>Ayn</a:t>
            </a:r>
            <a:r>
              <a:rPr lang="tr-TR" dirty="0" smtClean="0"/>
              <a:t>: menfaatten ayırt eder. Sonuç, ariyet akdinin hariçte kalmasıdır.</a:t>
            </a:r>
          </a:p>
          <a:p>
            <a:pPr lvl="1"/>
            <a:r>
              <a:rPr lang="tr-TR" dirty="0" err="1" smtClean="0"/>
              <a:t>İvaz’sız</a:t>
            </a:r>
            <a:r>
              <a:rPr lang="tr-TR" dirty="0" smtClean="0"/>
              <a:t>: </a:t>
            </a:r>
            <a:r>
              <a:rPr lang="tr-TR" dirty="0" err="1" smtClean="0"/>
              <a:t>mu’âvada’dan</a:t>
            </a:r>
            <a:r>
              <a:rPr lang="tr-TR" dirty="0" smtClean="0"/>
              <a:t> ayırt eder. Sonuç, bey akdinin hariçte kalmasıdır.</a:t>
            </a:r>
          </a:p>
          <a:p>
            <a:r>
              <a:rPr lang="tr-TR" dirty="0" smtClean="0"/>
              <a:t>Teberru ancak </a:t>
            </a:r>
            <a:r>
              <a:rPr lang="tr-TR" dirty="0" err="1" smtClean="0"/>
              <a:t>kabz</a:t>
            </a:r>
            <a:r>
              <a:rPr lang="tr-TR" dirty="0" smtClean="0"/>
              <a:t> ile tamamlanır.</a:t>
            </a:r>
          </a:p>
          <a:p>
            <a:pPr lvl="1"/>
            <a:r>
              <a:rPr lang="tr-TR" dirty="0" err="1" smtClean="0"/>
              <a:t>Kabz</a:t>
            </a:r>
            <a:r>
              <a:rPr lang="tr-TR" dirty="0" smtClean="0"/>
              <a:t>: akde konu olan malın teslim ve tesellümüdür.</a:t>
            </a:r>
          </a:p>
        </p:txBody>
      </p:sp>
    </p:spTree>
    <p:extLst>
      <p:ext uri="{BB962C8B-B14F-4D97-AF65-F5344CB8AC3E}">
        <p14:creationId xmlns:p14="http://schemas.microsoft.com/office/powerpoint/2010/main" val="3304142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Hibeden </a:t>
            </a:r>
            <a:r>
              <a:rPr lang="tr-TR" dirty="0" err="1" smtClean="0"/>
              <a:t>Rücû</a:t>
            </a:r>
            <a:r>
              <a:rPr lang="tr-TR" dirty="0" smtClean="0"/>
              <a:t>‘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 smtClean="0"/>
              <a:t>Süfyân</a:t>
            </a:r>
            <a:r>
              <a:rPr lang="tr-TR" dirty="0" smtClean="0"/>
              <a:t> es-</a:t>
            </a:r>
            <a:r>
              <a:rPr lang="tr-TR" dirty="0" err="1" smtClean="0"/>
              <a:t>Sevrî</a:t>
            </a:r>
            <a:r>
              <a:rPr lang="tr-TR" dirty="0" smtClean="0"/>
              <a:t>, </a:t>
            </a:r>
            <a:r>
              <a:rPr lang="tr-TR" dirty="0" err="1" smtClean="0"/>
              <a:t>Ebû</a:t>
            </a:r>
            <a:r>
              <a:rPr lang="tr-TR" dirty="0" smtClean="0"/>
              <a:t> </a:t>
            </a:r>
            <a:r>
              <a:rPr lang="tr-TR" dirty="0" err="1" smtClean="0"/>
              <a:t>Hanîfe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Hibeden </a:t>
            </a:r>
            <a:r>
              <a:rPr lang="tr-TR" dirty="0" err="1" smtClean="0"/>
              <a:t>rücû</a:t>
            </a:r>
            <a:r>
              <a:rPr lang="tr-TR" dirty="0" smtClean="0"/>
              <a:t>‘ caizdir.</a:t>
            </a:r>
          </a:p>
          <a:p>
            <a:pPr lvl="1"/>
            <a:r>
              <a:rPr lang="tr-TR" dirty="0" smtClean="0"/>
              <a:t>Yakın akraba hariç</a:t>
            </a:r>
          </a:p>
          <a:p>
            <a:endParaRPr lang="tr-TR" dirty="0"/>
          </a:p>
          <a:p>
            <a:r>
              <a:rPr lang="tr-TR" dirty="0" smtClean="0"/>
              <a:t>Delili:</a:t>
            </a:r>
          </a:p>
          <a:p>
            <a:pPr lvl="1"/>
            <a:r>
              <a:rPr lang="tr-TR" dirty="0" err="1" smtClean="0"/>
              <a:t>Sahabî</a:t>
            </a:r>
            <a:r>
              <a:rPr lang="tr-TR" dirty="0" smtClean="0"/>
              <a:t> kavli: </a:t>
            </a:r>
            <a:r>
              <a:rPr lang="ar-SA" dirty="0" smtClean="0"/>
              <a:t>قال عمر ابن الخطاب من وهب هبة لغير ذي رحم محرم فهو احق بهبته ما لم يثب منها</a:t>
            </a:r>
            <a:endParaRPr lang="tr-TR" dirty="0" smtClean="0"/>
          </a:p>
          <a:p>
            <a:pPr lvl="1">
              <a:buNone/>
            </a:pPr>
            <a:endParaRPr lang="tr-TR" dirty="0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Cumhûr</a:t>
            </a:r>
            <a:r>
              <a:rPr lang="tr-TR" dirty="0" smtClean="0"/>
              <a:t>: </a:t>
            </a:r>
            <a:r>
              <a:rPr lang="tr-TR" dirty="0" err="1" smtClean="0"/>
              <a:t>Mâlik</a:t>
            </a:r>
            <a:r>
              <a:rPr lang="tr-TR" dirty="0" smtClean="0"/>
              <a:t>, </a:t>
            </a:r>
            <a:r>
              <a:rPr lang="tr-TR" dirty="0" err="1" smtClean="0"/>
              <a:t>Şâfi</a:t>
            </a:r>
            <a:r>
              <a:rPr lang="tr-TR" dirty="0" smtClean="0"/>
              <a:t>‘î, </a:t>
            </a:r>
            <a:r>
              <a:rPr lang="tr-TR" dirty="0" err="1" smtClean="0"/>
              <a:t>Ahmed</a:t>
            </a:r>
            <a:r>
              <a:rPr lang="tr-TR" dirty="0" smtClean="0"/>
              <a:t>, </a:t>
            </a:r>
            <a:r>
              <a:rPr lang="tr-TR" dirty="0" err="1" smtClean="0"/>
              <a:t>Ebû</a:t>
            </a:r>
            <a:r>
              <a:rPr lang="tr-TR" dirty="0" smtClean="0"/>
              <a:t> Sevr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/>
              <a:t>H</a:t>
            </a:r>
            <a:r>
              <a:rPr lang="tr-TR" dirty="0" smtClean="0"/>
              <a:t>ibeden </a:t>
            </a:r>
            <a:r>
              <a:rPr lang="tr-TR" dirty="0" err="1" smtClean="0"/>
              <a:t>rücû</a:t>
            </a:r>
            <a:r>
              <a:rPr lang="tr-TR" dirty="0" smtClean="0"/>
              <a:t>‘caiz değildir.</a:t>
            </a:r>
          </a:p>
          <a:p>
            <a:pPr lvl="1"/>
            <a:r>
              <a:rPr lang="tr-TR" dirty="0" smtClean="0"/>
              <a:t>Baba hariç</a:t>
            </a:r>
          </a:p>
          <a:p>
            <a:pPr lvl="1">
              <a:buNone/>
            </a:pPr>
            <a:endParaRPr lang="tr-TR" dirty="0"/>
          </a:p>
          <a:p>
            <a:r>
              <a:rPr lang="tr-TR" dirty="0" smtClean="0"/>
              <a:t>Delili:</a:t>
            </a:r>
          </a:p>
          <a:p>
            <a:pPr lvl="1"/>
            <a:r>
              <a:rPr lang="tr-TR" dirty="0" smtClean="0"/>
              <a:t>Haber-i </a:t>
            </a:r>
            <a:r>
              <a:rPr lang="tr-TR" dirty="0" err="1" smtClean="0"/>
              <a:t>vâhid</a:t>
            </a:r>
            <a:r>
              <a:rPr lang="tr-TR" dirty="0" smtClean="0"/>
              <a:t>:</a:t>
            </a:r>
          </a:p>
          <a:p>
            <a:pPr lvl="2"/>
            <a:r>
              <a:rPr lang="ar-SA" dirty="0" smtClean="0"/>
              <a:t>لا يحل لاحد ان يعطي عطية ثم يرجع فيها الا الوالد فيما يعطي ولده</a:t>
            </a:r>
            <a:endParaRPr lang="tr-TR" dirty="0" smtClean="0"/>
          </a:p>
          <a:p>
            <a:pPr lvl="2"/>
            <a:r>
              <a:rPr lang="ar-SA" smtClean="0"/>
              <a:t>العائد في هبته كالعائد في قيئه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138</Words>
  <Application>Microsoft Office PowerPoint</Application>
  <PresentationFormat>Ekran Gösterisi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Arial</vt:lpstr>
      <vt:lpstr>Calibri</vt:lpstr>
      <vt:lpstr>Ofis Teması</vt:lpstr>
      <vt:lpstr>Hibeden Rücû‘</vt:lpstr>
      <vt:lpstr>Kavramlar </vt:lpstr>
      <vt:lpstr>Hibe </vt:lpstr>
      <vt:lpstr>Hibeden Rücû‘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Hibeden Rücû‘</dc:title>
  <dc:creator>user</dc:creator>
  <cp:lastModifiedBy>user</cp:lastModifiedBy>
  <cp:revision>6</cp:revision>
  <dcterms:created xsi:type="dcterms:W3CDTF">2014-12-03T19:05:05Z</dcterms:created>
  <dcterms:modified xsi:type="dcterms:W3CDTF">2019-04-12T09:59:53Z</dcterms:modified>
</cp:coreProperties>
</file>