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28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6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8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8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98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9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1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9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1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3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71CC46-4A10-4EE7-B6FB-8730FB098C6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05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60549-D881-47E8-9274-302A2ECC0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tr-TR" sz="6800"/>
              <a:t>Yedi Adalar Ekolü ve Atina Romantik Ekolü</a:t>
            </a:r>
            <a:br>
              <a:rPr lang="tr-TR" sz="6800"/>
            </a:br>
            <a:r>
              <a:rPr lang="tr-TR" sz="6800"/>
              <a:t>(1821-1880)</a:t>
            </a:r>
            <a:endParaRPr lang="en-GB" sz="6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06DF8-4E40-4BDC-9204-66B75BFCD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9DD4A7D2-4210-6AB6-4777-6B9A372483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10"/>
          <a:stretch/>
        </p:blipFill>
        <p:spPr>
          <a:xfrm>
            <a:off x="-1" y="10"/>
            <a:ext cx="4635315" cy="685798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89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F9ED-459E-4E5D-9872-4C2B02DC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Yedi Adalar Ekolü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1BC4-4263-4E90-8A3C-DDADD159F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Yedi Adalar asırlar boyunca Venedik yönetimindeydi.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Bu Batıyla edebiyat ve sanat alanında iletişimi kolaylaştırmıştır.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1669 Girit’in fethinden sonra Giritli muhacirler gittikleri adalarda edebiyatlarını da beraberlerinde götürmüşlerdir.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Eserlerde Yunanca ve İtalyanca kullanılmaktadır.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3907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7F93CB3-555F-4601-A486-59E82D9E81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2F2601-C4CE-4B73-A162-D5A14E519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F318E-4EE6-4D49-AF5B-533BC59E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Yedi Adalar Ekolü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AE6B79-0440-457F-9036-C4C304225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4014C-B761-496F-BB5B-7CEEDE5CCC3F}"/>
              </a:ext>
            </a:extLst>
          </p:cNvPr>
          <p:cNvSpPr>
            <a:spLocks/>
          </p:cNvSpPr>
          <p:nvPr/>
        </p:nvSpPr>
        <p:spPr>
          <a:xfrm>
            <a:off x="4741863" y="2105184"/>
            <a:ext cx="6797675" cy="2719070"/>
          </a:xfrm>
          <a:prstGeom prst="rect">
            <a:avLst/>
          </a:prstGeom>
        </p:spPr>
        <p:txBody>
          <a:bodyPr/>
          <a:lstStyle/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Özellikle şiir yazdılar.</a:t>
            </a:r>
          </a:p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Romantizmden etkilendi.</a:t>
            </a:r>
          </a:p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Yazarlar halk dilinde yazıyor.</a:t>
            </a:r>
          </a:p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Romantizm akımından etkileniyor.</a:t>
            </a:r>
          </a:p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Konular: vatan, doğa, aşk</a:t>
            </a:r>
          </a:p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İki önemli şairler: </a:t>
            </a:r>
            <a:r>
              <a:rPr lang="tr-TR" sz="120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Dyonisios</a:t>
            </a: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Solomos</a:t>
            </a:r>
            <a:endParaRPr lang="tr-TR" sz="120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306324">
              <a:spcAft>
                <a:spcPts val="600"/>
              </a:spcAft>
            </a:pP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</a:t>
            </a:r>
            <a:r>
              <a:rPr lang="tr-TR" sz="120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Andreas</a:t>
            </a:r>
            <a:r>
              <a:rPr lang="tr-TR" sz="12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Kalvos</a:t>
            </a:r>
            <a:endParaRPr lang="tr-TR" sz="120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306324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tr-TR" sz="1206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tr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EBC57-2153-4DAC-B16F-9E1A7D627993}"/>
              </a:ext>
            </a:extLst>
          </p:cNvPr>
          <p:cNvSpPr txBox="1"/>
          <p:nvPr/>
        </p:nvSpPr>
        <p:spPr>
          <a:xfrm>
            <a:off x="7727843" y="2175108"/>
            <a:ext cx="3433742" cy="191437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defTabSz="306324">
              <a:spcAft>
                <a:spcPts val="600"/>
              </a:spcAft>
            </a:pPr>
            <a:endParaRPr lang="tr-TR" sz="134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306324">
              <a:spcAft>
                <a:spcPts val="600"/>
              </a:spcAft>
            </a:pPr>
            <a:r>
              <a:rPr lang="tr-TR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Romantizm: 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18.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yy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sonlarında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ortaya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çıktı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Edebiyat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sanat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akımı</a:t>
            </a:r>
            <a:r>
              <a:rPr lang="tr-TR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en-GB" sz="134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306324">
              <a:spcAft>
                <a:spcPts val="600"/>
              </a:spcAft>
            </a:pPr>
            <a:r>
              <a:rPr lang="tr-TR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Özellikler: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Duygu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akıl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dişilik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hayal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gücü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geçmişe</a:t>
            </a:r>
            <a:r>
              <a:rPr lang="en-GB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340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dönüş</a:t>
            </a:r>
            <a:r>
              <a:rPr lang="tr-TR" sz="13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melankoli, kötümser atmosfer.</a:t>
            </a:r>
          </a:p>
          <a:p>
            <a:pPr defTabSz="306324">
              <a:spcAft>
                <a:spcPts val="600"/>
              </a:spcAft>
            </a:pPr>
            <a:endParaRPr lang="tr-TR" sz="134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8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0BF7A-1C43-45BC-9679-4F2B84BB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Dyonisios</a:t>
            </a:r>
            <a:r>
              <a:rPr lang="tr-TR" dirty="0"/>
              <a:t> </a:t>
            </a:r>
            <a:r>
              <a:rPr lang="tr-TR" dirty="0" err="1"/>
              <a:t>Solomos</a:t>
            </a:r>
            <a:r>
              <a:rPr lang="tr-TR" dirty="0"/>
              <a:t> (1798-1857)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A221-BCF9-4477-8665-31098DE7B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Yunan milli marşının şairi.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Zakintos</a:t>
            </a:r>
            <a:r>
              <a:rPr lang="tr-TR" sz="2400" dirty="0"/>
              <a:t> adasında doğmuştur. İtalya’ya taşınmıştır. Korfu adasında vefat etmiştir.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Yunan ihtilali, katılanların başarıları ve kahramanlıkları, özgürlük, </a:t>
            </a:r>
            <a:br>
              <a:rPr lang="tr-TR" sz="2400" dirty="0"/>
            </a:br>
            <a:r>
              <a:rPr lang="tr-TR" sz="2400" dirty="0"/>
              <a:t>doğa, aşk, din.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Dimotiki’de</a:t>
            </a:r>
            <a:r>
              <a:rPr lang="tr-TR" sz="2400" dirty="0"/>
              <a:t> halk dilinde yazan ilk şair olmuştur.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Aydın geleneğinden uzak kalmıştır.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Girit edebiyatından, halk türkülerinden etkilenmiştir.</a:t>
            </a:r>
          </a:p>
        </p:txBody>
      </p:sp>
    </p:spTree>
    <p:extLst>
      <p:ext uri="{BB962C8B-B14F-4D97-AF65-F5344CB8AC3E}">
        <p14:creationId xmlns:p14="http://schemas.microsoft.com/office/powerpoint/2010/main" val="139041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B068-45C3-419F-A917-BBF23D1F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Dyonisios</a:t>
            </a:r>
            <a:r>
              <a:rPr lang="tr-TR" dirty="0"/>
              <a:t> </a:t>
            </a:r>
            <a:r>
              <a:rPr lang="tr-TR" dirty="0" err="1"/>
              <a:t>Solomos</a:t>
            </a:r>
            <a:r>
              <a:rPr lang="tr-TR" dirty="0"/>
              <a:t> (1798-1857)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A19F-F30E-42EC-83E3-63A00A5F8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sz="2800" dirty="0"/>
              <a:t>1823: </a:t>
            </a:r>
            <a:r>
              <a:rPr lang="el-GR" sz="2800" dirty="0"/>
              <a:t>‘</a:t>
            </a:r>
            <a:r>
              <a:rPr lang="el-GR" sz="2800" dirty="0" err="1"/>
              <a:t>Υμνος</a:t>
            </a:r>
            <a:r>
              <a:rPr lang="el-GR" sz="2800" dirty="0"/>
              <a:t> εις την </a:t>
            </a:r>
            <a:r>
              <a:rPr lang="el-GR" sz="2800" dirty="0" err="1"/>
              <a:t>Ελευθερίαν</a:t>
            </a:r>
            <a:r>
              <a:rPr lang="el-GR" sz="2800" dirty="0"/>
              <a:t> </a:t>
            </a:r>
            <a:r>
              <a:rPr lang="tr-TR" sz="2800" dirty="0"/>
              <a:t>(Özgürlük </a:t>
            </a:r>
            <a:r>
              <a:rPr lang="tr-TR" sz="2800" dirty="0" err="1"/>
              <a:t>İlahisı</a:t>
            </a:r>
            <a:r>
              <a:rPr lang="tr-TR" sz="2800" dirty="0"/>
              <a:t>, Özgürlüğe Övgü)</a:t>
            </a:r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158 dörtlükten oluşuyor.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1865 yılında ilk iki kıta Yunanistan’ın milli marşı olarak belirlendi.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56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83A7-5CD7-4392-8BBF-06529D14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Andreas</a:t>
            </a:r>
            <a:r>
              <a:rPr lang="tr-TR" dirty="0"/>
              <a:t> </a:t>
            </a:r>
            <a:r>
              <a:rPr lang="tr-TR" dirty="0" err="1"/>
              <a:t>Kalvos</a:t>
            </a:r>
            <a:r>
              <a:rPr lang="tr-T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40A4-2784-42E2-9117-104197592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Zakintos</a:t>
            </a:r>
            <a:r>
              <a:rPr lang="tr-TR" sz="2400" dirty="0"/>
              <a:t> adasında doğmuştur. İtalya’ya taşınmıştır.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Romantizmden ve Antik Yunan mitolojisinden ve edebiyatından etkilenmiştir.</a:t>
            </a:r>
          </a:p>
        </p:txBody>
      </p:sp>
    </p:spTree>
    <p:extLst>
      <p:ext uri="{BB962C8B-B14F-4D97-AF65-F5344CB8AC3E}">
        <p14:creationId xmlns:p14="http://schemas.microsoft.com/office/powerpoint/2010/main" val="107412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E224-96E8-45BD-8DEB-47231F9E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Atina Romantik Ekolü (1830-1880)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2629-DFC6-481E-B045-3A34ACAD1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İstanbul’dan ayrılan Fenerliler tarafından temsil edilmektedir.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Atina  kenti entelektüel bir merkez olmuştur.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Yazarlar </a:t>
            </a:r>
            <a:r>
              <a:rPr lang="tr-TR" sz="2400" dirty="0" err="1"/>
              <a:t>katharevusa’yı</a:t>
            </a:r>
            <a:r>
              <a:rPr lang="tr-TR" sz="2400" dirty="0"/>
              <a:t> kullanıyorlar. </a:t>
            </a:r>
            <a:r>
              <a:rPr lang="tr-TR" sz="2400" dirty="0" err="1"/>
              <a:t>Dimotiki’ye</a:t>
            </a:r>
            <a:r>
              <a:rPr lang="tr-TR" sz="2400" dirty="0"/>
              <a:t> halk </a:t>
            </a:r>
            <a:r>
              <a:rPr lang="tr-TR" sz="2400" dirty="0" err="1"/>
              <a:t>dline</a:t>
            </a:r>
            <a:r>
              <a:rPr lang="tr-TR" sz="2400" dirty="0"/>
              <a:t>  karşı çıkıyorlar.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Ekol Romantizm akımından etkilenir.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Özellikle roman türünde eserler verilmiştir. Tarihi ve toplumsal romanlar ön plana çıkmaktadır.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 dönemde Yunanistan’da ilk kez roman türü yükselişe geçmiştir.</a:t>
            </a:r>
          </a:p>
        </p:txBody>
      </p:sp>
    </p:spTree>
    <p:extLst>
      <p:ext uri="{BB962C8B-B14F-4D97-AF65-F5344CB8AC3E}">
        <p14:creationId xmlns:p14="http://schemas.microsoft.com/office/powerpoint/2010/main" val="241606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80FC-2E9B-4E1D-BFA0-62BE205B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Yedi Adalar Ekolü ve Atina Romantik Ekolü</a:t>
            </a:r>
            <a:br>
              <a:rPr lang="tr-TR" dirty="0"/>
            </a:br>
            <a:r>
              <a:rPr lang="tr-TR" dirty="0"/>
              <a:t>(1821-1880)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9F3F-D035-4D9C-9E33-37DCE999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Bu iki ekol hep rekabet halindeydi.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1864’te Yedi Adalar Yunanistan'la birleştikten sonra iki ekol buluşmuştur.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Yeni Atina Ekolü ortaya çıkıyor.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34711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326</Words>
  <Application>Microsoft Office PowerPoint</Application>
  <PresentationFormat>Geniş ekran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Yedi Adalar Ekolü ve Atina Romantik Ekolü (1821-1880)</vt:lpstr>
      <vt:lpstr>Yedi Adalar Ekolü</vt:lpstr>
      <vt:lpstr>Yedi Adalar Ekolü</vt:lpstr>
      <vt:lpstr>Dyonisios Solomos (1798-1857)</vt:lpstr>
      <vt:lpstr>Dyonisios Solomos (1798-1857)</vt:lpstr>
      <vt:lpstr>Andreas Kalvos </vt:lpstr>
      <vt:lpstr>Atina Romantik Ekolü (1830-1880)</vt:lpstr>
      <vt:lpstr>Yedi Adalar Ekolü ve Atina Romantik Ekolü (1821-1880)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Yedi Adalar Ekolü ve Atina Romantizm Ekolü (1821-1880)</dc:title>
  <dc:creator>Efpraxia Nerantzaki</dc:creator>
  <cp:lastModifiedBy>halil eser atay</cp:lastModifiedBy>
  <cp:revision>17</cp:revision>
  <dcterms:created xsi:type="dcterms:W3CDTF">2020-05-12T21:09:48Z</dcterms:created>
  <dcterms:modified xsi:type="dcterms:W3CDTF">2023-12-22T09:10:01Z</dcterms:modified>
</cp:coreProperties>
</file>