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173A5-E0F1-4EDA-B6B6-7B3F031F32D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AD172-326D-4430-BC6B-21401F58EBBE}" type="slidenum">
              <a:rPr lang="tr-TR"/>
              <a:pPr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4100211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00BB0-C240-4153-AD62-5891E5BFA58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DEB8D-DA57-4B7D-A62C-2CC50F61A2EB}" type="slidenum">
              <a:rPr lang="tr-TR"/>
              <a:pPr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878614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3C321-81A2-4A11-98EA-EB6AD19B41E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74808-63C9-43C8-A580-1B70F7FAF403}" type="slidenum">
              <a:rPr lang="tr-TR"/>
              <a:pPr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2781660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7A443-BA79-44B7-9B7C-C0754198D21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2C0D1-5062-4109-B235-3951B80D034B}" type="slidenum">
              <a:rPr lang="tr-TR"/>
              <a:pPr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2417483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7BE9-E437-49FF-82D4-C7B8A350F4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116DA-42C0-4747-A761-E2B72F0F6B57}" type="slidenum">
              <a:rPr lang="tr-TR"/>
              <a:pPr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1583572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00BB0-C240-4153-AD62-5891E5BFA58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DEB8D-DA57-4B7D-A62C-2CC50F61A2EB}" type="slidenum">
              <a:rPr lang="tr-TR"/>
              <a:pPr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276162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173A5-E0F1-4EDA-B6B6-7B3F031F32D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AD172-326D-4430-BC6B-21401F58EBBE}" type="slidenum">
              <a:rPr lang="tr-TR"/>
              <a:pPr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3195251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D3C321-81A2-4A11-98EA-EB6AD19B41E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74808-63C9-43C8-A580-1B70F7FAF403}" type="slidenum">
              <a:rPr lang="tr-TR"/>
              <a:pPr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3845538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7A443-BA79-44B7-9B7C-C0754198D21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2C0D1-5062-4109-B235-3951B80D034B}" type="slidenum">
              <a:rPr lang="tr-TR"/>
              <a:pPr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179272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97BE9-E437-49FF-82D4-C7B8A350F4A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116DA-42C0-4747-A761-E2B72F0F6B57}" type="slidenum">
              <a:rPr lang="tr-TR"/>
              <a:pPr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144066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36F983-408D-4C2D-BAF2-5F9FD3E83C3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296262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>
              <a:defRPr/>
            </a:pPr>
            <a:endParaRPr sz="1634">
              <a:solidFill>
                <a:prstClr val="black"/>
              </a:solidFill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36F983-408D-4C2D-BAF2-5F9FD3E83C3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7/6/2017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/>
              <a:t>/43</a:t>
            </a:r>
          </a:p>
        </p:txBody>
      </p:sp>
    </p:spTree>
    <p:extLst>
      <p:ext uri="{BB962C8B-B14F-4D97-AF65-F5344CB8AC3E}">
        <p14:creationId xmlns:p14="http://schemas.microsoft.com/office/powerpoint/2010/main" val="4019621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object 2"/>
          <p:cNvSpPr>
            <a:spLocks noGrp="1"/>
          </p:cNvSpPr>
          <p:nvPr>
            <p:ph type="title"/>
          </p:nvPr>
        </p:nvSpPr>
        <p:spPr>
          <a:xfrm>
            <a:off x="3153957" y="583179"/>
            <a:ext cx="7244164" cy="1117229"/>
          </a:xfrm>
        </p:spPr>
        <p:txBody>
          <a:bodyPr/>
          <a:lstStyle/>
          <a:p>
            <a:pPr marL="2401839" indent="-1695840" eaLnBrk="1" hangingPunct="1">
              <a:tabLst>
                <a:tab pos="3783580" algn="l"/>
              </a:tabLst>
            </a:pPr>
            <a:r>
              <a:rPr lang="tr-TR" smtClean="0">
                <a:latin typeface="Verdana" pitchFamily="34" charset="0"/>
              </a:rPr>
              <a:t>Bitki-hayvan	Hastalık ve  Zararlıları</a:t>
            </a:r>
          </a:p>
        </p:txBody>
      </p:sp>
      <p:sp>
        <p:nvSpPr>
          <p:cNvPr id="31746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/>
            <a:fld id="{85DE6D35-F460-4515-840E-39198FD4DBEB}" type="slidenum">
              <a:rPr lang="tr-TR" smtClean="0"/>
              <a:pPr marL="23053"/>
              <a:t>1</a:t>
            </a:fld>
            <a:r>
              <a:rPr lang="tr-TR" smtClean="0"/>
              <a:t>/4</a:t>
            </a:r>
          </a:p>
        </p:txBody>
      </p:sp>
      <p:sp>
        <p:nvSpPr>
          <p:cNvPr id="31747" name="object 3"/>
          <p:cNvSpPr>
            <a:spLocks noGrp="1"/>
          </p:cNvSpPr>
          <p:nvPr>
            <p:ph type="body" idx="1"/>
          </p:nvPr>
        </p:nvSpPr>
        <p:spPr>
          <a:xfrm>
            <a:off x="2485465" y="2087657"/>
            <a:ext cx="7221071" cy="3018149"/>
          </a:xfrm>
        </p:spPr>
        <p:txBody>
          <a:bodyPr vert="horz" wrap="square" lIns="0" tIns="1729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2914" indent="-311216" eaLnBrk="1" hangingPunct="1">
              <a:spcBef>
                <a:spcPts val="12"/>
              </a:spcBef>
              <a:buClr>
                <a:srgbClr val="9A0000"/>
              </a:buClr>
              <a:buSzPct val="75000"/>
              <a:tabLst>
                <a:tab pos="342914" algn="l"/>
                <a:tab pos="344355" algn="l"/>
              </a:tabLst>
            </a:pPr>
            <a:r>
              <a:rPr lang="tr-TR" smtClean="0">
                <a:latin typeface="Arial" charset="0"/>
              </a:rPr>
              <a:t> </a:t>
            </a:r>
            <a:r>
              <a:rPr lang="tr-TR" sz="1634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>
                <a:latin typeface="Calibri" pitchFamily="34" charset="0"/>
              </a:rPr>
              <a:t> </a:t>
            </a:r>
            <a:r>
              <a:rPr lang="tr-TR" smtClean="0">
                <a:latin typeface="Arial" charset="0"/>
              </a:rPr>
              <a:t>	</a:t>
            </a:r>
            <a:r>
              <a:rPr lang="tr-TR" smtClean="0">
                <a:latin typeface="Verdana" pitchFamily="34" charset="0"/>
              </a:rPr>
              <a:t>Hava olayları, bitki ve hayvan hastalıkları üzerine  doğrudan ve dolaylı etki ederek onların  bulundukları yerden başka yerlere taşınmak  suretiyle yayılmalarını sağlamaktadır.</a:t>
            </a:r>
            <a:endParaRPr lang="tr-TR" smtClean="0">
              <a:latin typeface="Arial" charset="0"/>
            </a:endParaRPr>
          </a:p>
          <a:p>
            <a:pPr marL="342914" indent="-311216" eaLnBrk="1" hangingPunct="1">
              <a:spcBef>
                <a:spcPts val="12"/>
              </a:spcBef>
              <a:buClr>
                <a:srgbClr val="9A0000"/>
              </a:buClr>
              <a:buSzPct val="75000"/>
              <a:tabLst>
                <a:tab pos="342914" algn="l"/>
                <a:tab pos="344355" algn="l"/>
              </a:tabLst>
            </a:pPr>
            <a:r>
              <a:rPr lang="tr-TR" smtClean="0">
                <a:latin typeface="Arial" charset="0"/>
              </a:rPr>
              <a:t> </a:t>
            </a:r>
            <a:r>
              <a:rPr lang="tr-TR" sz="1634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>
                <a:latin typeface="Calibri" pitchFamily="34" charset="0"/>
              </a:rPr>
              <a:t> </a:t>
            </a:r>
            <a:r>
              <a:rPr lang="tr-TR" smtClean="0">
                <a:latin typeface="Arial" charset="0"/>
              </a:rPr>
              <a:t>	</a:t>
            </a:r>
            <a:r>
              <a:rPr lang="tr-TR" smtClean="0">
                <a:latin typeface="Verdana" pitchFamily="34" charset="0"/>
              </a:rPr>
              <a:t>Özellikle kuvvetli rüzgar ve yağış-lardan sonra  akışa geçen sular hastalık oluşturan bakterilerin  yayılmasını, zararlıların kendilerini ya da  yumurtalarını taşıyarak başka yerlere  yerleşmelerini mümkün kılmaktadır.</a:t>
            </a:r>
          </a:p>
        </p:txBody>
      </p:sp>
    </p:spTree>
    <p:extLst>
      <p:ext uri="{BB962C8B-B14F-4D97-AF65-F5344CB8AC3E}">
        <p14:creationId xmlns:p14="http://schemas.microsoft.com/office/powerpoint/2010/main" val="2487789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object 2"/>
          <p:cNvSpPr>
            <a:spLocks noGrp="1"/>
          </p:cNvSpPr>
          <p:nvPr>
            <p:ph type="title"/>
          </p:nvPr>
        </p:nvSpPr>
        <p:spPr>
          <a:xfrm>
            <a:off x="3153957" y="583179"/>
            <a:ext cx="7244164" cy="1117229"/>
          </a:xfrm>
        </p:spPr>
        <p:txBody>
          <a:bodyPr/>
          <a:lstStyle/>
          <a:p>
            <a:pPr marL="2401839" indent="-1695840" eaLnBrk="1" hangingPunct="1">
              <a:tabLst>
                <a:tab pos="3783580" algn="l"/>
              </a:tabLst>
            </a:pPr>
            <a:r>
              <a:rPr lang="tr-TR" smtClean="0">
                <a:latin typeface="Verdana" pitchFamily="34" charset="0"/>
              </a:rPr>
              <a:t>Bitki-hayvan	Hastalık ve  Zararlıları</a:t>
            </a:r>
          </a:p>
        </p:txBody>
      </p:sp>
      <p:sp>
        <p:nvSpPr>
          <p:cNvPr id="32770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/>
            <a:fld id="{BB2E36D8-91BE-4643-9EDC-B47BCB66FD3A}" type="slidenum">
              <a:rPr lang="tr-TR" smtClean="0"/>
              <a:pPr marL="23053"/>
              <a:t>2</a:t>
            </a:fld>
            <a:r>
              <a:rPr lang="tr-TR" smtClean="0"/>
              <a:t>/4</a:t>
            </a:r>
          </a:p>
        </p:txBody>
      </p:sp>
      <p:sp>
        <p:nvSpPr>
          <p:cNvPr id="32771" name="object 3"/>
          <p:cNvSpPr txBox="1">
            <a:spLocks noChangeArrowheads="1"/>
          </p:cNvSpPr>
          <p:nvPr/>
        </p:nvSpPr>
        <p:spPr bwMode="auto">
          <a:xfrm>
            <a:off x="2507077" y="2087657"/>
            <a:ext cx="7382435" cy="2403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2882" rIns="0" bIns="0">
            <a:spAutoFit/>
          </a:bodyPr>
          <a:lstStyle/>
          <a:p>
            <a:pPr marL="322743" indent="-311216" fontAlgn="base">
              <a:lnSpc>
                <a:spcPct val="99000"/>
              </a:lnSpc>
              <a:spcBef>
                <a:spcPts val="23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178">
                <a:solidFill>
                  <a:prstClr val="black"/>
                </a:solidFill>
                <a:latin typeface="Verdana" pitchFamily="34" charset="0"/>
              </a:rPr>
              <a:t>Nispi nemin yüksek olduğu koşullarda hastalıkların  artması oransal nemin bu koşullar üzerine ne  derece etkili olduğunu göstermektedir.</a:t>
            </a:r>
          </a:p>
          <a:p>
            <a:pPr marL="322743" indent="-311216" fontAlgn="base">
              <a:spcBef>
                <a:spcPts val="545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1634">
                <a:solidFill>
                  <a:srgbClr val="F52D05"/>
                </a:solidFill>
                <a:latin typeface="Arial" charset="0"/>
              </a:rPr>
              <a:t>*</a:t>
            </a:r>
            <a:r>
              <a:rPr lang="tr-TR" sz="1634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178">
                <a:solidFill>
                  <a:prstClr val="black"/>
                </a:solidFill>
                <a:latin typeface="Verdana" pitchFamily="34" charset="0"/>
              </a:rPr>
              <a:t>Diğer taraftan hasat edilen ürünlerin yüksek nem  içeriklerine sahip olması, hastalık ve zararlı  faaliyetlerini arttırarak ürünün kısa bir sürede  bozulmasına neden olmaktadır.</a:t>
            </a:r>
          </a:p>
        </p:txBody>
      </p:sp>
    </p:spTree>
    <p:extLst>
      <p:ext uri="{BB962C8B-B14F-4D97-AF65-F5344CB8AC3E}">
        <p14:creationId xmlns:p14="http://schemas.microsoft.com/office/powerpoint/2010/main" val="3193298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8</Words>
  <Application>Microsoft Office PowerPoint</Application>
  <PresentationFormat>Geniş ekran</PresentationFormat>
  <Paragraphs>8</Paragraphs>
  <Slides>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2</vt:i4>
      </vt:variant>
    </vt:vector>
  </HeadingPairs>
  <TitlesOfParts>
    <vt:vector size="7" baseType="lpstr">
      <vt:lpstr>Arial</vt:lpstr>
      <vt:lpstr>Calibri</vt:lpstr>
      <vt:lpstr>Verdana</vt:lpstr>
      <vt:lpstr>Office Theme</vt:lpstr>
      <vt:lpstr>1_Office Theme</vt:lpstr>
      <vt:lpstr>Bitki-hayvan Hastalık ve  Zararlıları</vt:lpstr>
      <vt:lpstr>Bitki-hayvan Hastalık ve  Zararlıları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Hava ve İklim ile Tarım  Arasındaki İlişkiler</dc:title>
  <dc:creator>nevsahibi</dc:creator>
  <cp:lastModifiedBy>nevsahibi</cp:lastModifiedBy>
  <cp:revision>10</cp:revision>
  <dcterms:created xsi:type="dcterms:W3CDTF">2017-07-06T10:29:57Z</dcterms:created>
  <dcterms:modified xsi:type="dcterms:W3CDTF">2017-07-06T10:35:34Z</dcterms:modified>
</cp:coreProperties>
</file>