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173A5-E0F1-4EDA-B6B6-7B3F031F32D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AD172-326D-4430-BC6B-21401F58EBBE}" type="slidenum">
              <a:rPr lang="tr-TR"/>
              <a:pPr>
                <a:defRPr/>
              </a:pPr>
              <a:t>‹#›</a:t>
            </a:fld>
            <a:r>
              <a:rPr lang="tr-TR"/>
              <a:t>/43</a:t>
            </a:r>
          </a:p>
        </p:txBody>
      </p:sp>
    </p:spTree>
    <p:extLst>
      <p:ext uri="{BB962C8B-B14F-4D97-AF65-F5344CB8AC3E}">
        <p14:creationId xmlns:p14="http://schemas.microsoft.com/office/powerpoint/2010/main" val="410021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00BB0-C240-4153-AD62-5891E5BFA5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DEB8D-DA57-4B7D-A62C-2CC50F61A2EB}" type="slidenum">
              <a:rPr lang="tr-TR"/>
              <a:pPr>
                <a:defRPr/>
              </a:pPr>
              <a:t>‹#›</a:t>
            </a:fld>
            <a:r>
              <a:rPr lang="tr-TR"/>
              <a:t>/43</a:t>
            </a:r>
          </a:p>
        </p:txBody>
      </p:sp>
    </p:spTree>
    <p:extLst>
      <p:ext uri="{BB962C8B-B14F-4D97-AF65-F5344CB8AC3E}">
        <p14:creationId xmlns:p14="http://schemas.microsoft.com/office/powerpoint/2010/main" val="878614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60200" y="2087657"/>
            <a:ext cx="9071601" cy="335156"/>
          </a:xfrm>
        </p:spPr>
        <p:txBody>
          <a:bodyPr/>
          <a:lstStyle>
            <a:lvl1pPr>
              <a:defRPr sz="2178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3C321-81A2-4A11-98EA-EB6AD19B41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74808-63C9-43C8-A580-1B70F7FAF403}" type="slidenum">
              <a:rPr lang="tr-TR"/>
              <a:pPr>
                <a:defRPr/>
              </a:pPr>
              <a:t>‹#›</a:t>
            </a:fld>
            <a:r>
              <a:rPr lang="tr-TR"/>
              <a:t>/43</a:t>
            </a:r>
          </a:p>
        </p:txBody>
      </p:sp>
    </p:spTree>
    <p:extLst>
      <p:ext uri="{BB962C8B-B14F-4D97-AF65-F5344CB8AC3E}">
        <p14:creationId xmlns:p14="http://schemas.microsoft.com/office/powerpoint/2010/main" val="278166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7A443-BA79-44B7-9B7C-C0754198D21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2C0D1-5062-4109-B235-3951B80D034B}" type="slidenum">
              <a:rPr lang="tr-TR"/>
              <a:pPr>
                <a:defRPr/>
              </a:pPr>
              <a:t>‹#›</a:t>
            </a:fld>
            <a:r>
              <a:rPr lang="tr-TR"/>
              <a:t>/43</a:t>
            </a:r>
          </a:p>
        </p:txBody>
      </p:sp>
    </p:spTree>
    <p:extLst>
      <p:ext uri="{BB962C8B-B14F-4D97-AF65-F5344CB8AC3E}">
        <p14:creationId xmlns:p14="http://schemas.microsoft.com/office/powerpoint/2010/main" val="241748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97BE9-E437-49FF-82D4-C7B8A350F4A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116DA-42C0-4747-A761-E2B72F0F6B57}" type="slidenum">
              <a:rPr lang="tr-TR"/>
              <a:pPr>
                <a:defRPr/>
              </a:pPr>
              <a:t>‹#›</a:t>
            </a:fld>
            <a:r>
              <a:rPr lang="tr-TR"/>
              <a:t>/43</a:t>
            </a:r>
          </a:p>
        </p:txBody>
      </p:sp>
    </p:spTree>
    <p:extLst>
      <p:ext uri="{BB962C8B-B14F-4D97-AF65-F5344CB8AC3E}">
        <p14:creationId xmlns:p14="http://schemas.microsoft.com/office/powerpoint/2010/main" val="158357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00BB0-C240-4153-AD62-5891E5BFA5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DEB8D-DA57-4B7D-A62C-2CC50F61A2EB}" type="slidenum">
              <a:rPr lang="tr-TR"/>
              <a:pPr>
                <a:defRPr/>
              </a:pPr>
              <a:t>‹#›</a:t>
            </a:fld>
            <a:r>
              <a:rPr lang="tr-TR"/>
              <a:t>/43</a:t>
            </a:r>
          </a:p>
        </p:txBody>
      </p:sp>
    </p:spTree>
    <p:extLst>
      <p:ext uri="{BB962C8B-B14F-4D97-AF65-F5344CB8AC3E}">
        <p14:creationId xmlns:p14="http://schemas.microsoft.com/office/powerpoint/2010/main" val="2761620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173A5-E0F1-4EDA-B6B6-7B3F031F32D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AD172-326D-4430-BC6B-21401F58EBBE}" type="slidenum">
              <a:rPr lang="tr-TR"/>
              <a:pPr>
                <a:defRPr/>
              </a:pPr>
              <a:t>‹#›</a:t>
            </a:fld>
            <a:r>
              <a:rPr lang="tr-TR"/>
              <a:t>/43</a:t>
            </a:r>
          </a:p>
        </p:txBody>
      </p:sp>
    </p:spTree>
    <p:extLst>
      <p:ext uri="{BB962C8B-B14F-4D97-AF65-F5344CB8AC3E}">
        <p14:creationId xmlns:p14="http://schemas.microsoft.com/office/powerpoint/2010/main" val="319525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60200" y="2087657"/>
            <a:ext cx="9071601" cy="335156"/>
          </a:xfrm>
        </p:spPr>
        <p:txBody>
          <a:bodyPr/>
          <a:lstStyle>
            <a:lvl1pPr>
              <a:defRPr sz="2178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3C321-81A2-4A11-98EA-EB6AD19B41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74808-63C9-43C8-A580-1B70F7FAF403}" type="slidenum">
              <a:rPr lang="tr-TR"/>
              <a:pPr>
                <a:defRPr/>
              </a:pPr>
              <a:t>‹#›</a:t>
            </a:fld>
            <a:r>
              <a:rPr lang="tr-TR"/>
              <a:t>/43</a:t>
            </a:r>
          </a:p>
        </p:txBody>
      </p:sp>
    </p:spTree>
    <p:extLst>
      <p:ext uri="{BB962C8B-B14F-4D97-AF65-F5344CB8AC3E}">
        <p14:creationId xmlns:p14="http://schemas.microsoft.com/office/powerpoint/2010/main" val="384553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7A443-BA79-44B7-9B7C-C0754198D21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2C0D1-5062-4109-B235-3951B80D034B}" type="slidenum">
              <a:rPr lang="tr-TR"/>
              <a:pPr>
                <a:defRPr/>
              </a:pPr>
              <a:t>‹#›</a:t>
            </a:fld>
            <a:r>
              <a:rPr lang="tr-TR"/>
              <a:t>/43</a:t>
            </a:r>
          </a:p>
        </p:txBody>
      </p:sp>
    </p:spTree>
    <p:extLst>
      <p:ext uri="{BB962C8B-B14F-4D97-AF65-F5344CB8AC3E}">
        <p14:creationId xmlns:p14="http://schemas.microsoft.com/office/powerpoint/2010/main" val="17927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97BE9-E437-49FF-82D4-C7B8A350F4A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116DA-42C0-4747-A761-E2B72F0F6B57}" type="slidenum">
              <a:rPr lang="tr-TR"/>
              <a:pPr>
                <a:defRPr/>
              </a:pPr>
              <a:t>‹#›</a:t>
            </a:fld>
            <a:r>
              <a:rPr lang="tr-TR"/>
              <a:t>/43</a:t>
            </a:r>
          </a:p>
        </p:txBody>
      </p:sp>
    </p:spTree>
    <p:extLst>
      <p:ext uri="{BB962C8B-B14F-4D97-AF65-F5344CB8AC3E}">
        <p14:creationId xmlns:p14="http://schemas.microsoft.com/office/powerpoint/2010/main" val="144066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91420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491420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1317663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1317663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1143905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1143905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970147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970147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883268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883268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1057026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1057026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1230784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1230784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1404541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5" y="1706562"/>
                </a:lnTo>
                <a:lnTo>
                  <a:pt x="76205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1404541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5" y="5067298"/>
                </a:lnTo>
                <a:lnTo>
                  <a:pt x="76205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1578299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1578299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1663369" y="325612"/>
            <a:ext cx="88688" cy="1548813"/>
          </a:xfrm>
          <a:custGeom>
            <a:avLst/>
            <a:gdLst/>
            <a:ahLst/>
            <a:cxnLst/>
            <a:rect l="l" t="t" r="r" b="b"/>
            <a:pathLst>
              <a:path w="78105" h="1706880">
                <a:moveTo>
                  <a:pt x="0" y="1706562"/>
                </a:moveTo>
                <a:lnTo>
                  <a:pt x="77787" y="1706562"/>
                </a:lnTo>
                <a:lnTo>
                  <a:pt x="77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1663369" y="1942140"/>
            <a:ext cx="88688" cy="4598894"/>
          </a:xfrm>
          <a:custGeom>
            <a:avLst/>
            <a:gdLst/>
            <a:ahLst/>
            <a:cxnLst/>
            <a:rect l="l" t="t" r="r" b="b"/>
            <a:pathLst>
              <a:path w="78105" h="5067300">
                <a:moveTo>
                  <a:pt x="0" y="5067298"/>
                </a:moveTo>
                <a:lnTo>
                  <a:pt x="77787" y="5067298"/>
                </a:lnTo>
                <a:lnTo>
                  <a:pt x="77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36" name="bk object 36"/>
          <p:cNvSpPr/>
          <p:nvPr/>
        </p:nvSpPr>
        <p:spPr>
          <a:xfrm>
            <a:off x="1663369" y="325612"/>
            <a:ext cx="262446" cy="1548813"/>
          </a:xfrm>
          <a:custGeom>
            <a:avLst/>
            <a:gdLst/>
            <a:ahLst/>
            <a:cxnLst/>
            <a:rect l="l" t="t" r="r" b="b"/>
            <a:pathLst>
              <a:path w="230505" h="1706880">
                <a:moveTo>
                  <a:pt x="0" y="1706562"/>
                </a:moveTo>
                <a:lnTo>
                  <a:pt x="230187" y="1706562"/>
                </a:lnTo>
                <a:lnTo>
                  <a:pt x="230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37" name="bk object 37"/>
          <p:cNvSpPr/>
          <p:nvPr/>
        </p:nvSpPr>
        <p:spPr>
          <a:xfrm>
            <a:off x="1663369" y="1942140"/>
            <a:ext cx="262446" cy="4598894"/>
          </a:xfrm>
          <a:custGeom>
            <a:avLst/>
            <a:gdLst/>
            <a:ahLst/>
            <a:cxnLst/>
            <a:rect l="l" t="t" r="r" b="b"/>
            <a:pathLst>
              <a:path w="230505" h="5067300">
                <a:moveTo>
                  <a:pt x="0" y="5067298"/>
                </a:moveTo>
                <a:lnTo>
                  <a:pt x="230187" y="5067298"/>
                </a:lnTo>
                <a:lnTo>
                  <a:pt x="230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38" name="bk object 38"/>
          <p:cNvSpPr/>
          <p:nvPr/>
        </p:nvSpPr>
        <p:spPr>
          <a:xfrm>
            <a:off x="1663369" y="325612"/>
            <a:ext cx="436204" cy="1548813"/>
          </a:xfrm>
          <a:custGeom>
            <a:avLst/>
            <a:gdLst/>
            <a:ahLst/>
            <a:cxnLst/>
            <a:rect l="l" t="t" r="r" b="b"/>
            <a:pathLst>
              <a:path w="382905" h="1706880">
                <a:moveTo>
                  <a:pt x="0" y="1706562"/>
                </a:moveTo>
                <a:lnTo>
                  <a:pt x="382587" y="1706562"/>
                </a:lnTo>
                <a:lnTo>
                  <a:pt x="382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39" name="bk object 39"/>
          <p:cNvSpPr/>
          <p:nvPr/>
        </p:nvSpPr>
        <p:spPr>
          <a:xfrm>
            <a:off x="1663369" y="1942140"/>
            <a:ext cx="436204" cy="4598894"/>
          </a:xfrm>
          <a:custGeom>
            <a:avLst/>
            <a:gdLst/>
            <a:ahLst/>
            <a:cxnLst/>
            <a:rect l="l" t="t" r="r" b="b"/>
            <a:pathLst>
              <a:path w="382905" h="5067300">
                <a:moveTo>
                  <a:pt x="0" y="5067298"/>
                </a:moveTo>
                <a:lnTo>
                  <a:pt x="382587" y="5067298"/>
                </a:lnTo>
                <a:lnTo>
                  <a:pt x="382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40" name="bk object 40"/>
          <p:cNvSpPr/>
          <p:nvPr/>
        </p:nvSpPr>
        <p:spPr>
          <a:xfrm>
            <a:off x="1663370" y="325612"/>
            <a:ext cx="609961" cy="1548813"/>
          </a:xfrm>
          <a:custGeom>
            <a:avLst/>
            <a:gdLst/>
            <a:ahLst/>
            <a:cxnLst/>
            <a:rect l="l" t="t" r="r" b="b"/>
            <a:pathLst>
              <a:path w="535305" h="1706880">
                <a:moveTo>
                  <a:pt x="0" y="1706562"/>
                </a:moveTo>
                <a:lnTo>
                  <a:pt x="534987" y="1706562"/>
                </a:lnTo>
                <a:lnTo>
                  <a:pt x="534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41" name="bk object 41"/>
          <p:cNvSpPr/>
          <p:nvPr/>
        </p:nvSpPr>
        <p:spPr>
          <a:xfrm>
            <a:off x="1663370" y="1942140"/>
            <a:ext cx="609961" cy="4598894"/>
          </a:xfrm>
          <a:custGeom>
            <a:avLst/>
            <a:gdLst/>
            <a:ahLst/>
            <a:cxnLst/>
            <a:rect l="l" t="t" r="r" b="b"/>
            <a:pathLst>
              <a:path w="535305" h="5067300">
                <a:moveTo>
                  <a:pt x="0" y="5067298"/>
                </a:moveTo>
                <a:lnTo>
                  <a:pt x="534987" y="5067298"/>
                </a:lnTo>
                <a:lnTo>
                  <a:pt x="534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42" name="bk object 42"/>
          <p:cNvSpPr/>
          <p:nvPr/>
        </p:nvSpPr>
        <p:spPr>
          <a:xfrm>
            <a:off x="1663369" y="325612"/>
            <a:ext cx="783719" cy="1548813"/>
          </a:xfrm>
          <a:custGeom>
            <a:avLst/>
            <a:gdLst/>
            <a:ahLst/>
            <a:cxnLst/>
            <a:rect l="l" t="t" r="r" b="b"/>
            <a:pathLst>
              <a:path w="687705" h="1706880">
                <a:moveTo>
                  <a:pt x="0" y="1706562"/>
                </a:moveTo>
                <a:lnTo>
                  <a:pt x="687387" y="1706562"/>
                </a:lnTo>
                <a:lnTo>
                  <a:pt x="687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43" name="bk object 43"/>
          <p:cNvSpPr/>
          <p:nvPr/>
        </p:nvSpPr>
        <p:spPr>
          <a:xfrm>
            <a:off x="1663369" y="1942140"/>
            <a:ext cx="783719" cy="4598894"/>
          </a:xfrm>
          <a:custGeom>
            <a:avLst/>
            <a:gdLst/>
            <a:ahLst/>
            <a:cxnLst/>
            <a:rect l="l" t="t" r="r" b="b"/>
            <a:pathLst>
              <a:path w="687705" h="5067300">
                <a:moveTo>
                  <a:pt x="0" y="5067298"/>
                </a:moveTo>
                <a:lnTo>
                  <a:pt x="687387" y="5067298"/>
                </a:lnTo>
                <a:lnTo>
                  <a:pt x="687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44" name="bk object 44"/>
          <p:cNvSpPr/>
          <p:nvPr/>
        </p:nvSpPr>
        <p:spPr>
          <a:xfrm>
            <a:off x="1663369" y="325612"/>
            <a:ext cx="957477" cy="1548813"/>
          </a:xfrm>
          <a:custGeom>
            <a:avLst/>
            <a:gdLst/>
            <a:ahLst/>
            <a:cxnLst/>
            <a:rect l="l" t="t" r="r" b="b"/>
            <a:pathLst>
              <a:path w="840105" h="1706880">
                <a:moveTo>
                  <a:pt x="0" y="1706562"/>
                </a:moveTo>
                <a:lnTo>
                  <a:pt x="839787" y="1706562"/>
                </a:lnTo>
                <a:lnTo>
                  <a:pt x="839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45" name="bk object 45"/>
          <p:cNvSpPr/>
          <p:nvPr/>
        </p:nvSpPr>
        <p:spPr>
          <a:xfrm>
            <a:off x="1663369" y="1942140"/>
            <a:ext cx="957477" cy="4598894"/>
          </a:xfrm>
          <a:custGeom>
            <a:avLst/>
            <a:gdLst/>
            <a:ahLst/>
            <a:cxnLst/>
            <a:rect l="l" t="t" r="r" b="b"/>
            <a:pathLst>
              <a:path w="840105" h="5067300">
                <a:moveTo>
                  <a:pt x="0" y="5067298"/>
                </a:moveTo>
                <a:lnTo>
                  <a:pt x="839787" y="5067298"/>
                </a:lnTo>
                <a:lnTo>
                  <a:pt x="839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46" name="bk object 46"/>
          <p:cNvSpPr/>
          <p:nvPr/>
        </p:nvSpPr>
        <p:spPr>
          <a:xfrm>
            <a:off x="1663369" y="325612"/>
            <a:ext cx="1131235" cy="1548813"/>
          </a:xfrm>
          <a:custGeom>
            <a:avLst/>
            <a:gdLst/>
            <a:ahLst/>
            <a:cxnLst/>
            <a:rect l="l" t="t" r="r" b="b"/>
            <a:pathLst>
              <a:path w="992505" h="1706880">
                <a:moveTo>
                  <a:pt x="0" y="1706562"/>
                </a:moveTo>
                <a:lnTo>
                  <a:pt x="992187" y="1706562"/>
                </a:lnTo>
                <a:lnTo>
                  <a:pt x="992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47" name="bk object 47"/>
          <p:cNvSpPr/>
          <p:nvPr/>
        </p:nvSpPr>
        <p:spPr>
          <a:xfrm>
            <a:off x="1663369" y="1942140"/>
            <a:ext cx="1131235" cy="4598894"/>
          </a:xfrm>
          <a:custGeom>
            <a:avLst/>
            <a:gdLst/>
            <a:ahLst/>
            <a:cxnLst/>
            <a:rect l="l" t="t" r="r" b="b"/>
            <a:pathLst>
              <a:path w="992505" h="5067300">
                <a:moveTo>
                  <a:pt x="0" y="5067298"/>
                </a:moveTo>
                <a:lnTo>
                  <a:pt x="992187" y="5067298"/>
                </a:lnTo>
                <a:lnTo>
                  <a:pt x="992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48" name="bk object 48"/>
          <p:cNvSpPr/>
          <p:nvPr/>
        </p:nvSpPr>
        <p:spPr>
          <a:xfrm>
            <a:off x="1663369" y="325612"/>
            <a:ext cx="1304992" cy="1548813"/>
          </a:xfrm>
          <a:custGeom>
            <a:avLst/>
            <a:gdLst/>
            <a:ahLst/>
            <a:cxnLst/>
            <a:rect l="l" t="t" r="r" b="b"/>
            <a:pathLst>
              <a:path w="1144905" h="1706880">
                <a:moveTo>
                  <a:pt x="0" y="1706562"/>
                </a:moveTo>
                <a:lnTo>
                  <a:pt x="1144587" y="1706562"/>
                </a:lnTo>
                <a:lnTo>
                  <a:pt x="1144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49" name="bk object 49"/>
          <p:cNvSpPr/>
          <p:nvPr/>
        </p:nvSpPr>
        <p:spPr>
          <a:xfrm>
            <a:off x="1663369" y="1942140"/>
            <a:ext cx="1304992" cy="4598894"/>
          </a:xfrm>
          <a:custGeom>
            <a:avLst/>
            <a:gdLst/>
            <a:ahLst/>
            <a:cxnLst/>
            <a:rect l="l" t="t" r="r" b="b"/>
            <a:pathLst>
              <a:path w="1144905" h="5067300">
                <a:moveTo>
                  <a:pt x="0" y="5067298"/>
                </a:moveTo>
                <a:lnTo>
                  <a:pt x="1144587" y="5067298"/>
                </a:lnTo>
                <a:lnTo>
                  <a:pt x="1144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50" name="bk object 50"/>
          <p:cNvSpPr/>
          <p:nvPr/>
        </p:nvSpPr>
        <p:spPr>
          <a:xfrm>
            <a:off x="1663369" y="325612"/>
            <a:ext cx="1478750" cy="1548813"/>
          </a:xfrm>
          <a:custGeom>
            <a:avLst/>
            <a:gdLst/>
            <a:ahLst/>
            <a:cxnLst/>
            <a:rect l="l" t="t" r="r" b="b"/>
            <a:pathLst>
              <a:path w="1297305" h="1706880">
                <a:moveTo>
                  <a:pt x="0" y="1706562"/>
                </a:moveTo>
                <a:lnTo>
                  <a:pt x="1296987" y="1706562"/>
                </a:lnTo>
                <a:lnTo>
                  <a:pt x="1296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51" name="bk object 51"/>
          <p:cNvSpPr/>
          <p:nvPr/>
        </p:nvSpPr>
        <p:spPr>
          <a:xfrm>
            <a:off x="1663369" y="1942140"/>
            <a:ext cx="1478750" cy="4598894"/>
          </a:xfrm>
          <a:custGeom>
            <a:avLst/>
            <a:gdLst/>
            <a:ahLst/>
            <a:cxnLst/>
            <a:rect l="l" t="t" r="r" b="b"/>
            <a:pathLst>
              <a:path w="1297305" h="5067300">
                <a:moveTo>
                  <a:pt x="0" y="5067298"/>
                </a:moveTo>
                <a:lnTo>
                  <a:pt x="1296987" y="5067298"/>
                </a:lnTo>
                <a:lnTo>
                  <a:pt x="1296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52" name="bk object 52"/>
          <p:cNvSpPr/>
          <p:nvPr/>
        </p:nvSpPr>
        <p:spPr>
          <a:xfrm>
            <a:off x="1663369" y="325612"/>
            <a:ext cx="1652508" cy="1548813"/>
          </a:xfrm>
          <a:custGeom>
            <a:avLst/>
            <a:gdLst/>
            <a:ahLst/>
            <a:cxnLst/>
            <a:rect l="l" t="t" r="r" b="b"/>
            <a:pathLst>
              <a:path w="1449705" h="1706880">
                <a:moveTo>
                  <a:pt x="0" y="1706562"/>
                </a:moveTo>
                <a:lnTo>
                  <a:pt x="1449387" y="1706562"/>
                </a:lnTo>
                <a:lnTo>
                  <a:pt x="1449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53" name="bk object 53"/>
          <p:cNvSpPr/>
          <p:nvPr/>
        </p:nvSpPr>
        <p:spPr>
          <a:xfrm>
            <a:off x="1663369" y="1942140"/>
            <a:ext cx="1652508" cy="4598894"/>
          </a:xfrm>
          <a:custGeom>
            <a:avLst/>
            <a:gdLst/>
            <a:ahLst/>
            <a:cxnLst/>
            <a:rect l="l" t="t" r="r" b="b"/>
            <a:pathLst>
              <a:path w="1449705" h="5067300">
                <a:moveTo>
                  <a:pt x="0" y="5067298"/>
                </a:moveTo>
                <a:lnTo>
                  <a:pt x="1449387" y="5067298"/>
                </a:lnTo>
                <a:lnTo>
                  <a:pt x="1449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54" name="bk object 54"/>
          <p:cNvSpPr/>
          <p:nvPr/>
        </p:nvSpPr>
        <p:spPr>
          <a:xfrm>
            <a:off x="1663370" y="325612"/>
            <a:ext cx="1826265" cy="1548813"/>
          </a:xfrm>
          <a:custGeom>
            <a:avLst/>
            <a:gdLst/>
            <a:ahLst/>
            <a:cxnLst/>
            <a:rect l="l" t="t" r="r" b="b"/>
            <a:pathLst>
              <a:path w="1602105" h="1706880">
                <a:moveTo>
                  <a:pt x="0" y="1706562"/>
                </a:moveTo>
                <a:lnTo>
                  <a:pt x="1601787" y="1706562"/>
                </a:lnTo>
                <a:lnTo>
                  <a:pt x="1601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55" name="bk object 55"/>
          <p:cNvSpPr/>
          <p:nvPr/>
        </p:nvSpPr>
        <p:spPr>
          <a:xfrm>
            <a:off x="1663370" y="1942140"/>
            <a:ext cx="1826265" cy="4598894"/>
          </a:xfrm>
          <a:custGeom>
            <a:avLst/>
            <a:gdLst/>
            <a:ahLst/>
            <a:cxnLst/>
            <a:rect l="l" t="t" r="r" b="b"/>
            <a:pathLst>
              <a:path w="1602105" h="5067300">
                <a:moveTo>
                  <a:pt x="0" y="5067298"/>
                </a:moveTo>
                <a:lnTo>
                  <a:pt x="1601787" y="5067298"/>
                </a:lnTo>
                <a:lnTo>
                  <a:pt x="1601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56" name="bk object 56"/>
          <p:cNvSpPr/>
          <p:nvPr/>
        </p:nvSpPr>
        <p:spPr>
          <a:xfrm>
            <a:off x="1663369" y="325612"/>
            <a:ext cx="2000023" cy="1548813"/>
          </a:xfrm>
          <a:custGeom>
            <a:avLst/>
            <a:gdLst/>
            <a:ahLst/>
            <a:cxnLst/>
            <a:rect l="l" t="t" r="r" b="b"/>
            <a:pathLst>
              <a:path w="1754505" h="1706880">
                <a:moveTo>
                  <a:pt x="0" y="1706562"/>
                </a:moveTo>
                <a:lnTo>
                  <a:pt x="1754187" y="1706562"/>
                </a:lnTo>
                <a:lnTo>
                  <a:pt x="1754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57" name="bk object 57"/>
          <p:cNvSpPr/>
          <p:nvPr/>
        </p:nvSpPr>
        <p:spPr>
          <a:xfrm>
            <a:off x="1663369" y="1942140"/>
            <a:ext cx="2000023" cy="4598894"/>
          </a:xfrm>
          <a:custGeom>
            <a:avLst/>
            <a:gdLst/>
            <a:ahLst/>
            <a:cxnLst/>
            <a:rect l="l" t="t" r="r" b="b"/>
            <a:pathLst>
              <a:path w="1754505" h="5067300">
                <a:moveTo>
                  <a:pt x="0" y="5067298"/>
                </a:moveTo>
                <a:lnTo>
                  <a:pt x="1754187" y="5067298"/>
                </a:lnTo>
                <a:lnTo>
                  <a:pt x="1754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58" name="bk object 58"/>
          <p:cNvSpPr/>
          <p:nvPr/>
        </p:nvSpPr>
        <p:spPr>
          <a:xfrm>
            <a:off x="1663369" y="325612"/>
            <a:ext cx="2173781" cy="1548813"/>
          </a:xfrm>
          <a:custGeom>
            <a:avLst/>
            <a:gdLst/>
            <a:ahLst/>
            <a:cxnLst/>
            <a:rect l="l" t="t" r="r" b="b"/>
            <a:pathLst>
              <a:path w="1906904" h="1706880">
                <a:moveTo>
                  <a:pt x="0" y="1706562"/>
                </a:moveTo>
                <a:lnTo>
                  <a:pt x="1906587" y="1706562"/>
                </a:lnTo>
                <a:lnTo>
                  <a:pt x="1906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59" name="bk object 59"/>
          <p:cNvSpPr/>
          <p:nvPr/>
        </p:nvSpPr>
        <p:spPr>
          <a:xfrm>
            <a:off x="1663369" y="1942140"/>
            <a:ext cx="2173781" cy="4598894"/>
          </a:xfrm>
          <a:custGeom>
            <a:avLst/>
            <a:gdLst/>
            <a:ahLst/>
            <a:cxnLst/>
            <a:rect l="l" t="t" r="r" b="b"/>
            <a:pathLst>
              <a:path w="1906904" h="5067300">
                <a:moveTo>
                  <a:pt x="0" y="5067298"/>
                </a:moveTo>
                <a:lnTo>
                  <a:pt x="1906587" y="5067298"/>
                </a:lnTo>
                <a:lnTo>
                  <a:pt x="1906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60" name="bk object 60"/>
          <p:cNvSpPr/>
          <p:nvPr/>
        </p:nvSpPr>
        <p:spPr>
          <a:xfrm>
            <a:off x="1663369" y="325612"/>
            <a:ext cx="2347539" cy="1548813"/>
          </a:xfrm>
          <a:custGeom>
            <a:avLst/>
            <a:gdLst/>
            <a:ahLst/>
            <a:cxnLst/>
            <a:rect l="l" t="t" r="r" b="b"/>
            <a:pathLst>
              <a:path w="2059304" h="1706880">
                <a:moveTo>
                  <a:pt x="0" y="1706562"/>
                </a:moveTo>
                <a:lnTo>
                  <a:pt x="2058987" y="1706562"/>
                </a:lnTo>
                <a:lnTo>
                  <a:pt x="2058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61" name="bk object 61"/>
          <p:cNvSpPr/>
          <p:nvPr/>
        </p:nvSpPr>
        <p:spPr>
          <a:xfrm>
            <a:off x="1663369" y="1942140"/>
            <a:ext cx="2347539" cy="4598894"/>
          </a:xfrm>
          <a:custGeom>
            <a:avLst/>
            <a:gdLst/>
            <a:ahLst/>
            <a:cxnLst/>
            <a:rect l="l" t="t" r="r" b="b"/>
            <a:pathLst>
              <a:path w="2059304" h="5067300">
                <a:moveTo>
                  <a:pt x="0" y="5067298"/>
                </a:moveTo>
                <a:lnTo>
                  <a:pt x="2058987" y="5067298"/>
                </a:lnTo>
                <a:lnTo>
                  <a:pt x="2058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62" name="bk object 62"/>
          <p:cNvSpPr/>
          <p:nvPr/>
        </p:nvSpPr>
        <p:spPr>
          <a:xfrm>
            <a:off x="1663369" y="325612"/>
            <a:ext cx="2521296" cy="1548813"/>
          </a:xfrm>
          <a:custGeom>
            <a:avLst/>
            <a:gdLst/>
            <a:ahLst/>
            <a:cxnLst/>
            <a:rect l="l" t="t" r="r" b="b"/>
            <a:pathLst>
              <a:path w="2211704" h="1706880">
                <a:moveTo>
                  <a:pt x="0" y="1706562"/>
                </a:moveTo>
                <a:lnTo>
                  <a:pt x="2211387" y="1706562"/>
                </a:lnTo>
                <a:lnTo>
                  <a:pt x="2211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63" name="bk object 63"/>
          <p:cNvSpPr/>
          <p:nvPr/>
        </p:nvSpPr>
        <p:spPr>
          <a:xfrm>
            <a:off x="1663369" y="1942140"/>
            <a:ext cx="2521296" cy="4598894"/>
          </a:xfrm>
          <a:custGeom>
            <a:avLst/>
            <a:gdLst/>
            <a:ahLst/>
            <a:cxnLst/>
            <a:rect l="l" t="t" r="r" b="b"/>
            <a:pathLst>
              <a:path w="2211704" h="5067300">
                <a:moveTo>
                  <a:pt x="0" y="5067298"/>
                </a:moveTo>
                <a:lnTo>
                  <a:pt x="2211387" y="5067298"/>
                </a:lnTo>
                <a:lnTo>
                  <a:pt x="2211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64" name="bk object 64"/>
          <p:cNvSpPr/>
          <p:nvPr/>
        </p:nvSpPr>
        <p:spPr>
          <a:xfrm>
            <a:off x="1663369" y="325612"/>
            <a:ext cx="2695054" cy="1548813"/>
          </a:xfrm>
          <a:custGeom>
            <a:avLst/>
            <a:gdLst/>
            <a:ahLst/>
            <a:cxnLst/>
            <a:rect l="l" t="t" r="r" b="b"/>
            <a:pathLst>
              <a:path w="2364104" h="1706880">
                <a:moveTo>
                  <a:pt x="0" y="1706562"/>
                </a:moveTo>
                <a:lnTo>
                  <a:pt x="2363787" y="1706562"/>
                </a:lnTo>
                <a:lnTo>
                  <a:pt x="2363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65" name="bk object 65"/>
          <p:cNvSpPr/>
          <p:nvPr/>
        </p:nvSpPr>
        <p:spPr>
          <a:xfrm>
            <a:off x="1663369" y="1942140"/>
            <a:ext cx="2695054" cy="4598894"/>
          </a:xfrm>
          <a:custGeom>
            <a:avLst/>
            <a:gdLst/>
            <a:ahLst/>
            <a:cxnLst/>
            <a:rect l="l" t="t" r="r" b="b"/>
            <a:pathLst>
              <a:path w="2364104" h="5067300">
                <a:moveTo>
                  <a:pt x="0" y="5067298"/>
                </a:moveTo>
                <a:lnTo>
                  <a:pt x="2363787" y="5067298"/>
                </a:lnTo>
                <a:lnTo>
                  <a:pt x="2363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66" name="bk object 66"/>
          <p:cNvSpPr/>
          <p:nvPr/>
        </p:nvSpPr>
        <p:spPr>
          <a:xfrm>
            <a:off x="1663369" y="325612"/>
            <a:ext cx="2868812" cy="1548813"/>
          </a:xfrm>
          <a:custGeom>
            <a:avLst/>
            <a:gdLst/>
            <a:ahLst/>
            <a:cxnLst/>
            <a:rect l="l" t="t" r="r" b="b"/>
            <a:pathLst>
              <a:path w="2516504" h="1706880">
                <a:moveTo>
                  <a:pt x="0" y="1706562"/>
                </a:moveTo>
                <a:lnTo>
                  <a:pt x="2516187" y="1706562"/>
                </a:lnTo>
                <a:lnTo>
                  <a:pt x="2516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67" name="bk object 67"/>
          <p:cNvSpPr/>
          <p:nvPr/>
        </p:nvSpPr>
        <p:spPr>
          <a:xfrm>
            <a:off x="1663369" y="1942140"/>
            <a:ext cx="2868812" cy="4598894"/>
          </a:xfrm>
          <a:custGeom>
            <a:avLst/>
            <a:gdLst/>
            <a:ahLst/>
            <a:cxnLst/>
            <a:rect l="l" t="t" r="r" b="b"/>
            <a:pathLst>
              <a:path w="2516504" h="5067300">
                <a:moveTo>
                  <a:pt x="0" y="5067298"/>
                </a:moveTo>
                <a:lnTo>
                  <a:pt x="2516187" y="5067298"/>
                </a:lnTo>
                <a:lnTo>
                  <a:pt x="2516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68" name="bk object 68"/>
          <p:cNvSpPr/>
          <p:nvPr/>
        </p:nvSpPr>
        <p:spPr>
          <a:xfrm>
            <a:off x="1663369" y="325612"/>
            <a:ext cx="3042570" cy="1548813"/>
          </a:xfrm>
          <a:custGeom>
            <a:avLst/>
            <a:gdLst/>
            <a:ahLst/>
            <a:cxnLst/>
            <a:rect l="l" t="t" r="r" b="b"/>
            <a:pathLst>
              <a:path w="2668904" h="1706880">
                <a:moveTo>
                  <a:pt x="0" y="1706562"/>
                </a:moveTo>
                <a:lnTo>
                  <a:pt x="2668587" y="1706562"/>
                </a:lnTo>
                <a:lnTo>
                  <a:pt x="2668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69" name="bk object 69"/>
          <p:cNvSpPr/>
          <p:nvPr/>
        </p:nvSpPr>
        <p:spPr>
          <a:xfrm>
            <a:off x="1663369" y="1942140"/>
            <a:ext cx="3042570" cy="4598894"/>
          </a:xfrm>
          <a:custGeom>
            <a:avLst/>
            <a:gdLst/>
            <a:ahLst/>
            <a:cxnLst/>
            <a:rect l="l" t="t" r="r" b="b"/>
            <a:pathLst>
              <a:path w="2668904" h="5067300">
                <a:moveTo>
                  <a:pt x="0" y="5067298"/>
                </a:moveTo>
                <a:lnTo>
                  <a:pt x="2668587" y="5067298"/>
                </a:lnTo>
                <a:lnTo>
                  <a:pt x="2668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70" name="bk object 70"/>
          <p:cNvSpPr/>
          <p:nvPr/>
        </p:nvSpPr>
        <p:spPr>
          <a:xfrm>
            <a:off x="1663369" y="325612"/>
            <a:ext cx="3216327" cy="1548813"/>
          </a:xfrm>
          <a:custGeom>
            <a:avLst/>
            <a:gdLst/>
            <a:ahLst/>
            <a:cxnLst/>
            <a:rect l="l" t="t" r="r" b="b"/>
            <a:pathLst>
              <a:path w="2821304" h="1706880">
                <a:moveTo>
                  <a:pt x="0" y="1706562"/>
                </a:moveTo>
                <a:lnTo>
                  <a:pt x="2820987" y="1706562"/>
                </a:lnTo>
                <a:lnTo>
                  <a:pt x="2820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71" name="bk object 71"/>
          <p:cNvSpPr/>
          <p:nvPr/>
        </p:nvSpPr>
        <p:spPr>
          <a:xfrm>
            <a:off x="1663369" y="1942140"/>
            <a:ext cx="3216327" cy="4598894"/>
          </a:xfrm>
          <a:custGeom>
            <a:avLst/>
            <a:gdLst/>
            <a:ahLst/>
            <a:cxnLst/>
            <a:rect l="l" t="t" r="r" b="b"/>
            <a:pathLst>
              <a:path w="2821304" h="5067300">
                <a:moveTo>
                  <a:pt x="0" y="5067298"/>
                </a:moveTo>
                <a:lnTo>
                  <a:pt x="2820987" y="5067298"/>
                </a:lnTo>
                <a:lnTo>
                  <a:pt x="2820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72" name="bk object 72"/>
          <p:cNvSpPr/>
          <p:nvPr/>
        </p:nvSpPr>
        <p:spPr>
          <a:xfrm>
            <a:off x="1663369" y="325612"/>
            <a:ext cx="3390085" cy="1548813"/>
          </a:xfrm>
          <a:custGeom>
            <a:avLst/>
            <a:gdLst/>
            <a:ahLst/>
            <a:cxnLst/>
            <a:rect l="l" t="t" r="r" b="b"/>
            <a:pathLst>
              <a:path w="2973704" h="1706880">
                <a:moveTo>
                  <a:pt x="0" y="1706562"/>
                </a:moveTo>
                <a:lnTo>
                  <a:pt x="2973387" y="1706562"/>
                </a:lnTo>
                <a:lnTo>
                  <a:pt x="2973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73" name="bk object 73"/>
          <p:cNvSpPr/>
          <p:nvPr/>
        </p:nvSpPr>
        <p:spPr>
          <a:xfrm>
            <a:off x="1663369" y="1942140"/>
            <a:ext cx="3390085" cy="4598894"/>
          </a:xfrm>
          <a:custGeom>
            <a:avLst/>
            <a:gdLst/>
            <a:ahLst/>
            <a:cxnLst/>
            <a:rect l="l" t="t" r="r" b="b"/>
            <a:pathLst>
              <a:path w="2973704" h="5067300">
                <a:moveTo>
                  <a:pt x="0" y="5067298"/>
                </a:moveTo>
                <a:lnTo>
                  <a:pt x="2973387" y="5067298"/>
                </a:lnTo>
                <a:lnTo>
                  <a:pt x="2973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74" name="bk object 74"/>
          <p:cNvSpPr/>
          <p:nvPr/>
        </p:nvSpPr>
        <p:spPr>
          <a:xfrm>
            <a:off x="1663369" y="325612"/>
            <a:ext cx="3563843" cy="1548813"/>
          </a:xfrm>
          <a:custGeom>
            <a:avLst/>
            <a:gdLst/>
            <a:ahLst/>
            <a:cxnLst/>
            <a:rect l="l" t="t" r="r" b="b"/>
            <a:pathLst>
              <a:path w="3126104" h="1706880">
                <a:moveTo>
                  <a:pt x="0" y="1706562"/>
                </a:moveTo>
                <a:lnTo>
                  <a:pt x="3125787" y="1706562"/>
                </a:lnTo>
                <a:lnTo>
                  <a:pt x="3125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75" name="bk object 75"/>
          <p:cNvSpPr/>
          <p:nvPr/>
        </p:nvSpPr>
        <p:spPr>
          <a:xfrm>
            <a:off x="1663369" y="1942140"/>
            <a:ext cx="3563843" cy="4598894"/>
          </a:xfrm>
          <a:custGeom>
            <a:avLst/>
            <a:gdLst/>
            <a:ahLst/>
            <a:cxnLst/>
            <a:rect l="l" t="t" r="r" b="b"/>
            <a:pathLst>
              <a:path w="3126104" h="5067300">
                <a:moveTo>
                  <a:pt x="0" y="5067298"/>
                </a:moveTo>
                <a:lnTo>
                  <a:pt x="3125787" y="5067298"/>
                </a:lnTo>
                <a:lnTo>
                  <a:pt x="3125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76" name="bk object 76"/>
          <p:cNvSpPr/>
          <p:nvPr/>
        </p:nvSpPr>
        <p:spPr>
          <a:xfrm>
            <a:off x="1663370" y="325612"/>
            <a:ext cx="3737600" cy="1548813"/>
          </a:xfrm>
          <a:custGeom>
            <a:avLst/>
            <a:gdLst/>
            <a:ahLst/>
            <a:cxnLst/>
            <a:rect l="l" t="t" r="r" b="b"/>
            <a:pathLst>
              <a:path w="3278504" h="1706880">
                <a:moveTo>
                  <a:pt x="0" y="1706562"/>
                </a:moveTo>
                <a:lnTo>
                  <a:pt x="3278187" y="1706562"/>
                </a:lnTo>
                <a:lnTo>
                  <a:pt x="3278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77" name="bk object 77"/>
          <p:cNvSpPr/>
          <p:nvPr/>
        </p:nvSpPr>
        <p:spPr>
          <a:xfrm>
            <a:off x="1663370" y="1942140"/>
            <a:ext cx="3737600" cy="4598894"/>
          </a:xfrm>
          <a:custGeom>
            <a:avLst/>
            <a:gdLst/>
            <a:ahLst/>
            <a:cxnLst/>
            <a:rect l="l" t="t" r="r" b="b"/>
            <a:pathLst>
              <a:path w="3278504" h="5067300">
                <a:moveTo>
                  <a:pt x="0" y="5067298"/>
                </a:moveTo>
                <a:lnTo>
                  <a:pt x="3278187" y="5067298"/>
                </a:lnTo>
                <a:lnTo>
                  <a:pt x="3278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78" name="bk object 78"/>
          <p:cNvSpPr/>
          <p:nvPr/>
        </p:nvSpPr>
        <p:spPr>
          <a:xfrm>
            <a:off x="1663369" y="325612"/>
            <a:ext cx="3911358" cy="1548813"/>
          </a:xfrm>
          <a:custGeom>
            <a:avLst/>
            <a:gdLst/>
            <a:ahLst/>
            <a:cxnLst/>
            <a:rect l="l" t="t" r="r" b="b"/>
            <a:pathLst>
              <a:path w="3430904" h="1706880">
                <a:moveTo>
                  <a:pt x="0" y="1706562"/>
                </a:moveTo>
                <a:lnTo>
                  <a:pt x="3430587" y="1706562"/>
                </a:lnTo>
                <a:lnTo>
                  <a:pt x="3430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79" name="bk object 79"/>
          <p:cNvSpPr/>
          <p:nvPr/>
        </p:nvSpPr>
        <p:spPr>
          <a:xfrm>
            <a:off x="1663369" y="1942140"/>
            <a:ext cx="3911358" cy="4598894"/>
          </a:xfrm>
          <a:custGeom>
            <a:avLst/>
            <a:gdLst/>
            <a:ahLst/>
            <a:cxnLst/>
            <a:rect l="l" t="t" r="r" b="b"/>
            <a:pathLst>
              <a:path w="3430904" h="5067300">
                <a:moveTo>
                  <a:pt x="0" y="5067298"/>
                </a:moveTo>
                <a:lnTo>
                  <a:pt x="3430587" y="5067298"/>
                </a:lnTo>
                <a:lnTo>
                  <a:pt x="3430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80" name="bk object 80"/>
          <p:cNvSpPr/>
          <p:nvPr/>
        </p:nvSpPr>
        <p:spPr>
          <a:xfrm>
            <a:off x="1663369" y="325612"/>
            <a:ext cx="4085116" cy="1548813"/>
          </a:xfrm>
          <a:custGeom>
            <a:avLst/>
            <a:gdLst/>
            <a:ahLst/>
            <a:cxnLst/>
            <a:rect l="l" t="t" r="r" b="b"/>
            <a:pathLst>
              <a:path w="3583304" h="1706880">
                <a:moveTo>
                  <a:pt x="0" y="1706562"/>
                </a:moveTo>
                <a:lnTo>
                  <a:pt x="3582987" y="1706562"/>
                </a:lnTo>
                <a:lnTo>
                  <a:pt x="3582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81" name="bk object 81"/>
          <p:cNvSpPr/>
          <p:nvPr/>
        </p:nvSpPr>
        <p:spPr>
          <a:xfrm>
            <a:off x="1663369" y="1942140"/>
            <a:ext cx="4085116" cy="4598894"/>
          </a:xfrm>
          <a:custGeom>
            <a:avLst/>
            <a:gdLst/>
            <a:ahLst/>
            <a:cxnLst/>
            <a:rect l="l" t="t" r="r" b="b"/>
            <a:pathLst>
              <a:path w="3583304" h="5067300">
                <a:moveTo>
                  <a:pt x="0" y="5067298"/>
                </a:moveTo>
                <a:lnTo>
                  <a:pt x="3582987" y="5067298"/>
                </a:lnTo>
                <a:lnTo>
                  <a:pt x="3582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82" name="bk object 82"/>
          <p:cNvSpPr/>
          <p:nvPr/>
        </p:nvSpPr>
        <p:spPr>
          <a:xfrm>
            <a:off x="1663369" y="325612"/>
            <a:ext cx="4258874" cy="1548813"/>
          </a:xfrm>
          <a:custGeom>
            <a:avLst/>
            <a:gdLst/>
            <a:ahLst/>
            <a:cxnLst/>
            <a:rect l="l" t="t" r="r" b="b"/>
            <a:pathLst>
              <a:path w="3735704" h="1706880">
                <a:moveTo>
                  <a:pt x="0" y="1706562"/>
                </a:moveTo>
                <a:lnTo>
                  <a:pt x="3735387" y="1706562"/>
                </a:lnTo>
                <a:lnTo>
                  <a:pt x="3735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83" name="bk object 83"/>
          <p:cNvSpPr/>
          <p:nvPr/>
        </p:nvSpPr>
        <p:spPr>
          <a:xfrm>
            <a:off x="1663369" y="1942140"/>
            <a:ext cx="4258874" cy="4598894"/>
          </a:xfrm>
          <a:custGeom>
            <a:avLst/>
            <a:gdLst/>
            <a:ahLst/>
            <a:cxnLst/>
            <a:rect l="l" t="t" r="r" b="b"/>
            <a:pathLst>
              <a:path w="3735704" h="5067300">
                <a:moveTo>
                  <a:pt x="0" y="5067298"/>
                </a:moveTo>
                <a:lnTo>
                  <a:pt x="3735387" y="5067298"/>
                </a:lnTo>
                <a:lnTo>
                  <a:pt x="3735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84" name="bk object 84"/>
          <p:cNvSpPr/>
          <p:nvPr/>
        </p:nvSpPr>
        <p:spPr>
          <a:xfrm>
            <a:off x="1663369" y="325612"/>
            <a:ext cx="4432631" cy="1548813"/>
          </a:xfrm>
          <a:custGeom>
            <a:avLst/>
            <a:gdLst/>
            <a:ahLst/>
            <a:cxnLst/>
            <a:rect l="l" t="t" r="r" b="b"/>
            <a:pathLst>
              <a:path w="3888104" h="1706880">
                <a:moveTo>
                  <a:pt x="0" y="1706562"/>
                </a:moveTo>
                <a:lnTo>
                  <a:pt x="3887787" y="1706562"/>
                </a:lnTo>
                <a:lnTo>
                  <a:pt x="3887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85" name="bk object 85"/>
          <p:cNvSpPr/>
          <p:nvPr/>
        </p:nvSpPr>
        <p:spPr>
          <a:xfrm>
            <a:off x="1663369" y="1942140"/>
            <a:ext cx="4432631" cy="4598894"/>
          </a:xfrm>
          <a:custGeom>
            <a:avLst/>
            <a:gdLst/>
            <a:ahLst/>
            <a:cxnLst/>
            <a:rect l="l" t="t" r="r" b="b"/>
            <a:pathLst>
              <a:path w="3888104" h="5067300">
                <a:moveTo>
                  <a:pt x="0" y="5067298"/>
                </a:moveTo>
                <a:lnTo>
                  <a:pt x="3887787" y="5067298"/>
                </a:lnTo>
                <a:lnTo>
                  <a:pt x="3887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86" name="bk object 86"/>
          <p:cNvSpPr/>
          <p:nvPr/>
        </p:nvSpPr>
        <p:spPr>
          <a:xfrm>
            <a:off x="1663369" y="325612"/>
            <a:ext cx="4606389" cy="1548813"/>
          </a:xfrm>
          <a:custGeom>
            <a:avLst/>
            <a:gdLst/>
            <a:ahLst/>
            <a:cxnLst/>
            <a:rect l="l" t="t" r="r" b="b"/>
            <a:pathLst>
              <a:path w="4040504" h="1706880">
                <a:moveTo>
                  <a:pt x="0" y="1706562"/>
                </a:moveTo>
                <a:lnTo>
                  <a:pt x="4040187" y="1706562"/>
                </a:lnTo>
                <a:lnTo>
                  <a:pt x="4040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87" name="bk object 87"/>
          <p:cNvSpPr/>
          <p:nvPr/>
        </p:nvSpPr>
        <p:spPr>
          <a:xfrm>
            <a:off x="1663369" y="1942140"/>
            <a:ext cx="4606389" cy="4598894"/>
          </a:xfrm>
          <a:custGeom>
            <a:avLst/>
            <a:gdLst/>
            <a:ahLst/>
            <a:cxnLst/>
            <a:rect l="l" t="t" r="r" b="b"/>
            <a:pathLst>
              <a:path w="4040504" h="5067300">
                <a:moveTo>
                  <a:pt x="0" y="5067298"/>
                </a:moveTo>
                <a:lnTo>
                  <a:pt x="4040187" y="5067298"/>
                </a:lnTo>
                <a:lnTo>
                  <a:pt x="4040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88" name="bk object 88"/>
          <p:cNvSpPr/>
          <p:nvPr/>
        </p:nvSpPr>
        <p:spPr>
          <a:xfrm>
            <a:off x="1663369" y="325612"/>
            <a:ext cx="4780147" cy="1548813"/>
          </a:xfrm>
          <a:custGeom>
            <a:avLst/>
            <a:gdLst/>
            <a:ahLst/>
            <a:cxnLst/>
            <a:rect l="l" t="t" r="r" b="b"/>
            <a:pathLst>
              <a:path w="4192904" h="1706880">
                <a:moveTo>
                  <a:pt x="0" y="1706562"/>
                </a:moveTo>
                <a:lnTo>
                  <a:pt x="4192587" y="1706562"/>
                </a:lnTo>
                <a:lnTo>
                  <a:pt x="4192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89" name="bk object 89"/>
          <p:cNvSpPr/>
          <p:nvPr/>
        </p:nvSpPr>
        <p:spPr>
          <a:xfrm>
            <a:off x="1663369" y="1942140"/>
            <a:ext cx="4780147" cy="4598894"/>
          </a:xfrm>
          <a:custGeom>
            <a:avLst/>
            <a:gdLst/>
            <a:ahLst/>
            <a:cxnLst/>
            <a:rect l="l" t="t" r="r" b="b"/>
            <a:pathLst>
              <a:path w="4192904" h="5067300">
                <a:moveTo>
                  <a:pt x="0" y="5067298"/>
                </a:moveTo>
                <a:lnTo>
                  <a:pt x="4192587" y="5067298"/>
                </a:lnTo>
                <a:lnTo>
                  <a:pt x="4192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90" name="bk object 90"/>
          <p:cNvSpPr/>
          <p:nvPr/>
        </p:nvSpPr>
        <p:spPr>
          <a:xfrm>
            <a:off x="1663370" y="325612"/>
            <a:ext cx="4953904" cy="1548813"/>
          </a:xfrm>
          <a:custGeom>
            <a:avLst/>
            <a:gdLst/>
            <a:ahLst/>
            <a:cxnLst/>
            <a:rect l="l" t="t" r="r" b="b"/>
            <a:pathLst>
              <a:path w="4345305" h="1706880">
                <a:moveTo>
                  <a:pt x="0" y="1706562"/>
                </a:moveTo>
                <a:lnTo>
                  <a:pt x="4344987" y="1706562"/>
                </a:lnTo>
                <a:lnTo>
                  <a:pt x="4344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91" name="bk object 91"/>
          <p:cNvSpPr/>
          <p:nvPr/>
        </p:nvSpPr>
        <p:spPr>
          <a:xfrm>
            <a:off x="1663370" y="1942140"/>
            <a:ext cx="4953904" cy="4598894"/>
          </a:xfrm>
          <a:custGeom>
            <a:avLst/>
            <a:gdLst/>
            <a:ahLst/>
            <a:cxnLst/>
            <a:rect l="l" t="t" r="r" b="b"/>
            <a:pathLst>
              <a:path w="4345305" h="5067300">
                <a:moveTo>
                  <a:pt x="0" y="5067298"/>
                </a:moveTo>
                <a:lnTo>
                  <a:pt x="4344987" y="5067298"/>
                </a:lnTo>
                <a:lnTo>
                  <a:pt x="4344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92" name="bk object 92"/>
          <p:cNvSpPr/>
          <p:nvPr/>
        </p:nvSpPr>
        <p:spPr>
          <a:xfrm>
            <a:off x="1663369" y="325612"/>
            <a:ext cx="5127662" cy="1548813"/>
          </a:xfrm>
          <a:custGeom>
            <a:avLst/>
            <a:gdLst/>
            <a:ahLst/>
            <a:cxnLst/>
            <a:rect l="l" t="t" r="r" b="b"/>
            <a:pathLst>
              <a:path w="4497705" h="1706880">
                <a:moveTo>
                  <a:pt x="0" y="1706562"/>
                </a:moveTo>
                <a:lnTo>
                  <a:pt x="4497387" y="1706562"/>
                </a:lnTo>
                <a:lnTo>
                  <a:pt x="4497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93" name="bk object 93"/>
          <p:cNvSpPr/>
          <p:nvPr/>
        </p:nvSpPr>
        <p:spPr>
          <a:xfrm>
            <a:off x="1663369" y="1942140"/>
            <a:ext cx="5127662" cy="4598894"/>
          </a:xfrm>
          <a:custGeom>
            <a:avLst/>
            <a:gdLst/>
            <a:ahLst/>
            <a:cxnLst/>
            <a:rect l="l" t="t" r="r" b="b"/>
            <a:pathLst>
              <a:path w="4497705" h="5067300">
                <a:moveTo>
                  <a:pt x="0" y="5067298"/>
                </a:moveTo>
                <a:lnTo>
                  <a:pt x="4497387" y="5067298"/>
                </a:lnTo>
                <a:lnTo>
                  <a:pt x="4497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94" name="bk object 94"/>
          <p:cNvSpPr/>
          <p:nvPr/>
        </p:nvSpPr>
        <p:spPr>
          <a:xfrm>
            <a:off x="1663369" y="325612"/>
            <a:ext cx="5301420" cy="1548813"/>
          </a:xfrm>
          <a:custGeom>
            <a:avLst/>
            <a:gdLst/>
            <a:ahLst/>
            <a:cxnLst/>
            <a:rect l="l" t="t" r="r" b="b"/>
            <a:pathLst>
              <a:path w="4650105" h="1706880">
                <a:moveTo>
                  <a:pt x="0" y="1706562"/>
                </a:moveTo>
                <a:lnTo>
                  <a:pt x="4649787" y="1706562"/>
                </a:lnTo>
                <a:lnTo>
                  <a:pt x="4649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95" name="bk object 95"/>
          <p:cNvSpPr/>
          <p:nvPr/>
        </p:nvSpPr>
        <p:spPr>
          <a:xfrm>
            <a:off x="1663369" y="1942140"/>
            <a:ext cx="5301420" cy="4598894"/>
          </a:xfrm>
          <a:custGeom>
            <a:avLst/>
            <a:gdLst/>
            <a:ahLst/>
            <a:cxnLst/>
            <a:rect l="l" t="t" r="r" b="b"/>
            <a:pathLst>
              <a:path w="4650105" h="5067300">
                <a:moveTo>
                  <a:pt x="0" y="5067298"/>
                </a:moveTo>
                <a:lnTo>
                  <a:pt x="4649787" y="5067298"/>
                </a:lnTo>
                <a:lnTo>
                  <a:pt x="4649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96" name="bk object 96"/>
          <p:cNvSpPr/>
          <p:nvPr/>
        </p:nvSpPr>
        <p:spPr>
          <a:xfrm>
            <a:off x="1663369" y="325612"/>
            <a:ext cx="5475178" cy="1548813"/>
          </a:xfrm>
          <a:custGeom>
            <a:avLst/>
            <a:gdLst/>
            <a:ahLst/>
            <a:cxnLst/>
            <a:rect l="l" t="t" r="r" b="b"/>
            <a:pathLst>
              <a:path w="4802505" h="1706880">
                <a:moveTo>
                  <a:pt x="0" y="1706562"/>
                </a:moveTo>
                <a:lnTo>
                  <a:pt x="4802187" y="1706562"/>
                </a:lnTo>
                <a:lnTo>
                  <a:pt x="4802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97" name="bk object 97"/>
          <p:cNvSpPr/>
          <p:nvPr/>
        </p:nvSpPr>
        <p:spPr>
          <a:xfrm>
            <a:off x="1663369" y="1942140"/>
            <a:ext cx="5475178" cy="4598894"/>
          </a:xfrm>
          <a:custGeom>
            <a:avLst/>
            <a:gdLst/>
            <a:ahLst/>
            <a:cxnLst/>
            <a:rect l="l" t="t" r="r" b="b"/>
            <a:pathLst>
              <a:path w="4802505" h="5067300">
                <a:moveTo>
                  <a:pt x="0" y="5067298"/>
                </a:moveTo>
                <a:lnTo>
                  <a:pt x="4802187" y="5067298"/>
                </a:lnTo>
                <a:lnTo>
                  <a:pt x="4802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98" name="bk object 98"/>
          <p:cNvSpPr/>
          <p:nvPr/>
        </p:nvSpPr>
        <p:spPr>
          <a:xfrm>
            <a:off x="1663369" y="325612"/>
            <a:ext cx="5648935" cy="1548813"/>
          </a:xfrm>
          <a:custGeom>
            <a:avLst/>
            <a:gdLst/>
            <a:ahLst/>
            <a:cxnLst/>
            <a:rect l="l" t="t" r="r" b="b"/>
            <a:pathLst>
              <a:path w="4954905" h="1706880">
                <a:moveTo>
                  <a:pt x="0" y="1706562"/>
                </a:moveTo>
                <a:lnTo>
                  <a:pt x="4954587" y="1706562"/>
                </a:lnTo>
                <a:lnTo>
                  <a:pt x="4954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99" name="bk object 99"/>
          <p:cNvSpPr/>
          <p:nvPr/>
        </p:nvSpPr>
        <p:spPr>
          <a:xfrm>
            <a:off x="1663369" y="1942140"/>
            <a:ext cx="5648935" cy="4598894"/>
          </a:xfrm>
          <a:custGeom>
            <a:avLst/>
            <a:gdLst/>
            <a:ahLst/>
            <a:cxnLst/>
            <a:rect l="l" t="t" r="r" b="b"/>
            <a:pathLst>
              <a:path w="4954905" h="5067300">
                <a:moveTo>
                  <a:pt x="0" y="5067298"/>
                </a:moveTo>
                <a:lnTo>
                  <a:pt x="4954587" y="5067298"/>
                </a:lnTo>
                <a:lnTo>
                  <a:pt x="4954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00" name="bk object 100"/>
          <p:cNvSpPr/>
          <p:nvPr/>
        </p:nvSpPr>
        <p:spPr>
          <a:xfrm>
            <a:off x="1663369" y="325612"/>
            <a:ext cx="5822693" cy="1548813"/>
          </a:xfrm>
          <a:custGeom>
            <a:avLst/>
            <a:gdLst/>
            <a:ahLst/>
            <a:cxnLst/>
            <a:rect l="l" t="t" r="r" b="b"/>
            <a:pathLst>
              <a:path w="5107305" h="1706880">
                <a:moveTo>
                  <a:pt x="0" y="1706562"/>
                </a:moveTo>
                <a:lnTo>
                  <a:pt x="5106987" y="1706562"/>
                </a:lnTo>
                <a:lnTo>
                  <a:pt x="5106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01" name="bk object 101"/>
          <p:cNvSpPr/>
          <p:nvPr/>
        </p:nvSpPr>
        <p:spPr>
          <a:xfrm>
            <a:off x="1663369" y="1942140"/>
            <a:ext cx="5822693" cy="4598894"/>
          </a:xfrm>
          <a:custGeom>
            <a:avLst/>
            <a:gdLst/>
            <a:ahLst/>
            <a:cxnLst/>
            <a:rect l="l" t="t" r="r" b="b"/>
            <a:pathLst>
              <a:path w="5107305" h="5067300">
                <a:moveTo>
                  <a:pt x="0" y="5067298"/>
                </a:moveTo>
                <a:lnTo>
                  <a:pt x="5106987" y="5067298"/>
                </a:lnTo>
                <a:lnTo>
                  <a:pt x="5106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02" name="bk object 102"/>
          <p:cNvSpPr/>
          <p:nvPr/>
        </p:nvSpPr>
        <p:spPr>
          <a:xfrm>
            <a:off x="1663369" y="325612"/>
            <a:ext cx="5996451" cy="1548813"/>
          </a:xfrm>
          <a:custGeom>
            <a:avLst/>
            <a:gdLst/>
            <a:ahLst/>
            <a:cxnLst/>
            <a:rect l="l" t="t" r="r" b="b"/>
            <a:pathLst>
              <a:path w="5259705" h="1706880">
                <a:moveTo>
                  <a:pt x="0" y="1706562"/>
                </a:moveTo>
                <a:lnTo>
                  <a:pt x="5259387" y="1706562"/>
                </a:lnTo>
                <a:lnTo>
                  <a:pt x="5259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03" name="bk object 103"/>
          <p:cNvSpPr/>
          <p:nvPr/>
        </p:nvSpPr>
        <p:spPr>
          <a:xfrm>
            <a:off x="1663369" y="1942140"/>
            <a:ext cx="5996451" cy="4598894"/>
          </a:xfrm>
          <a:custGeom>
            <a:avLst/>
            <a:gdLst/>
            <a:ahLst/>
            <a:cxnLst/>
            <a:rect l="l" t="t" r="r" b="b"/>
            <a:pathLst>
              <a:path w="5259705" h="5067300">
                <a:moveTo>
                  <a:pt x="0" y="5067298"/>
                </a:moveTo>
                <a:lnTo>
                  <a:pt x="5259387" y="5067298"/>
                </a:lnTo>
                <a:lnTo>
                  <a:pt x="5259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04" name="bk object 104"/>
          <p:cNvSpPr/>
          <p:nvPr/>
        </p:nvSpPr>
        <p:spPr>
          <a:xfrm>
            <a:off x="1663370" y="325612"/>
            <a:ext cx="6170208" cy="1548813"/>
          </a:xfrm>
          <a:custGeom>
            <a:avLst/>
            <a:gdLst/>
            <a:ahLst/>
            <a:cxnLst/>
            <a:rect l="l" t="t" r="r" b="b"/>
            <a:pathLst>
              <a:path w="5412105" h="1706880">
                <a:moveTo>
                  <a:pt x="0" y="1706562"/>
                </a:moveTo>
                <a:lnTo>
                  <a:pt x="5411787" y="1706562"/>
                </a:lnTo>
                <a:lnTo>
                  <a:pt x="5411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05" name="bk object 105"/>
          <p:cNvSpPr/>
          <p:nvPr/>
        </p:nvSpPr>
        <p:spPr>
          <a:xfrm>
            <a:off x="1663370" y="1942140"/>
            <a:ext cx="6170208" cy="4598894"/>
          </a:xfrm>
          <a:custGeom>
            <a:avLst/>
            <a:gdLst/>
            <a:ahLst/>
            <a:cxnLst/>
            <a:rect l="l" t="t" r="r" b="b"/>
            <a:pathLst>
              <a:path w="5412105" h="5067300">
                <a:moveTo>
                  <a:pt x="0" y="5067298"/>
                </a:moveTo>
                <a:lnTo>
                  <a:pt x="5411787" y="5067298"/>
                </a:lnTo>
                <a:lnTo>
                  <a:pt x="5411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06" name="bk object 106"/>
          <p:cNvSpPr/>
          <p:nvPr/>
        </p:nvSpPr>
        <p:spPr>
          <a:xfrm>
            <a:off x="1663369" y="325612"/>
            <a:ext cx="6343966" cy="1548813"/>
          </a:xfrm>
          <a:custGeom>
            <a:avLst/>
            <a:gdLst/>
            <a:ahLst/>
            <a:cxnLst/>
            <a:rect l="l" t="t" r="r" b="b"/>
            <a:pathLst>
              <a:path w="5564505" h="1706880">
                <a:moveTo>
                  <a:pt x="0" y="1706562"/>
                </a:moveTo>
                <a:lnTo>
                  <a:pt x="5564187" y="1706562"/>
                </a:lnTo>
                <a:lnTo>
                  <a:pt x="5564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07" name="bk object 107"/>
          <p:cNvSpPr/>
          <p:nvPr/>
        </p:nvSpPr>
        <p:spPr>
          <a:xfrm>
            <a:off x="1663369" y="1942140"/>
            <a:ext cx="6343966" cy="4598894"/>
          </a:xfrm>
          <a:custGeom>
            <a:avLst/>
            <a:gdLst/>
            <a:ahLst/>
            <a:cxnLst/>
            <a:rect l="l" t="t" r="r" b="b"/>
            <a:pathLst>
              <a:path w="5564505" h="5067300">
                <a:moveTo>
                  <a:pt x="0" y="5067298"/>
                </a:moveTo>
                <a:lnTo>
                  <a:pt x="5564187" y="5067298"/>
                </a:lnTo>
                <a:lnTo>
                  <a:pt x="5564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08" name="bk object 108"/>
          <p:cNvSpPr/>
          <p:nvPr/>
        </p:nvSpPr>
        <p:spPr>
          <a:xfrm>
            <a:off x="1663369" y="325612"/>
            <a:ext cx="6517724" cy="1548813"/>
          </a:xfrm>
          <a:custGeom>
            <a:avLst/>
            <a:gdLst/>
            <a:ahLst/>
            <a:cxnLst/>
            <a:rect l="l" t="t" r="r" b="b"/>
            <a:pathLst>
              <a:path w="5716905" h="1706880">
                <a:moveTo>
                  <a:pt x="0" y="1706562"/>
                </a:moveTo>
                <a:lnTo>
                  <a:pt x="5716587" y="1706562"/>
                </a:lnTo>
                <a:lnTo>
                  <a:pt x="5716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09" name="bk object 109"/>
          <p:cNvSpPr/>
          <p:nvPr/>
        </p:nvSpPr>
        <p:spPr>
          <a:xfrm>
            <a:off x="1663369" y="1942140"/>
            <a:ext cx="6517724" cy="4598894"/>
          </a:xfrm>
          <a:custGeom>
            <a:avLst/>
            <a:gdLst/>
            <a:ahLst/>
            <a:cxnLst/>
            <a:rect l="l" t="t" r="r" b="b"/>
            <a:pathLst>
              <a:path w="5716905" h="5067300">
                <a:moveTo>
                  <a:pt x="0" y="5067298"/>
                </a:moveTo>
                <a:lnTo>
                  <a:pt x="5716587" y="5067298"/>
                </a:lnTo>
                <a:lnTo>
                  <a:pt x="5716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10" name="bk object 110"/>
          <p:cNvSpPr/>
          <p:nvPr/>
        </p:nvSpPr>
        <p:spPr>
          <a:xfrm>
            <a:off x="1663369" y="325612"/>
            <a:ext cx="6691482" cy="1548813"/>
          </a:xfrm>
          <a:custGeom>
            <a:avLst/>
            <a:gdLst/>
            <a:ahLst/>
            <a:cxnLst/>
            <a:rect l="l" t="t" r="r" b="b"/>
            <a:pathLst>
              <a:path w="5869305" h="1706880">
                <a:moveTo>
                  <a:pt x="0" y="1706562"/>
                </a:moveTo>
                <a:lnTo>
                  <a:pt x="5868987" y="1706562"/>
                </a:lnTo>
                <a:lnTo>
                  <a:pt x="5868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11" name="bk object 111"/>
          <p:cNvSpPr/>
          <p:nvPr/>
        </p:nvSpPr>
        <p:spPr>
          <a:xfrm>
            <a:off x="1663369" y="1942140"/>
            <a:ext cx="6691482" cy="4598894"/>
          </a:xfrm>
          <a:custGeom>
            <a:avLst/>
            <a:gdLst/>
            <a:ahLst/>
            <a:cxnLst/>
            <a:rect l="l" t="t" r="r" b="b"/>
            <a:pathLst>
              <a:path w="5869305" h="5067300">
                <a:moveTo>
                  <a:pt x="0" y="5067298"/>
                </a:moveTo>
                <a:lnTo>
                  <a:pt x="5868987" y="5067298"/>
                </a:lnTo>
                <a:lnTo>
                  <a:pt x="5868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12" name="bk object 112"/>
          <p:cNvSpPr/>
          <p:nvPr/>
        </p:nvSpPr>
        <p:spPr>
          <a:xfrm>
            <a:off x="1663369" y="325612"/>
            <a:ext cx="6865239" cy="1548813"/>
          </a:xfrm>
          <a:custGeom>
            <a:avLst/>
            <a:gdLst/>
            <a:ahLst/>
            <a:cxnLst/>
            <a:rect l="l" t="t" r="r" b="b"/>
            <a:pathLst>
              <a:path w="6021705" h="1706880">
                <a:moveTo>
                  <a:pt x="0" y="1706562"/>
                </a:moveTo>
                <a:lnTo>
                  <a:pt x="6021387" y="1706562"/>
                </a:lnTo>
                <a:lnTo>
                  <a:pt x="6021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13" name="bk object 113"/>
          <p:cNvSpPr/>
          <p:nvPr/>
        </p:nvSpPr>
        <p:spPr>
          <a:xfrm>
            <a:off x="1663369" y="1942140"/>
            <a:ext cx="6865239" cy="4598894"/>
          </a:xfrm>
          <a:custGeom>
            <a:avLst/>
            <a:gdLst/>
            <a:ahLst/>
            <a:cxnLst/>
            <a:rect l="l" t="t" r="r" b="b"/>
            <a:pathLst>
              <a:path w="6021705" h="5067300">
                <a:moveTo>
                  <a:pt x="0" y="5067298"/>
                </a:moveTo>
                <a:lnTo>
                  <a:pt x="6021387" y="5067298"/>
                </a:lnTo>
                <a:lnTo>
                  <a:pt x="6021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14" name="bk object 114"/>
          <p:cNvSpPr/>
          <p:nvPr/>
        </p:nvSpPr>
        <p:spPr>
          <a:xfrm>
            <a:off x="1663369" y="325612"/>
            <a:ext cx="7038997" cy="1548813"/>
          </a:xfrm>
          <a:custGeom>
            <a:avLst/>
            <a:gdLst/>
            <a:ahLst/>
            <a:cxnLst/>
            <a:rect l="l" t="t" r="r" b="b"/>
            <a:pathLst>
              <a:path w="6174105" h="1706880">
                <a:moveTo>
                  <a:pt x="0" y="1706562"/>
                </a:moveTo>
                <a:lnTo>
                  <a:pt x="6173787" y="1706562"/>
                </a:lnTo>
                <a:lnTo>
                  <a:pt x="6173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15" name="bk object 115"/>
          <p:cNvSpPr/>
          <p:nvPr/>
        </p:nvSpPr>
        <p:spPr>
          <a:xfrm>
            <a:off x="1663369" y="1942140"/>
            <a:ext cx="7038997" cy="4598894"/>
          </a:xfrm>
          <a:custGeom>
            <a:avLst/>
            <a:gdLst/>
            <a:ahLst/>
            <a:cxnLst/>
            <a:rect l="l" t="t" r="r" b="b"/>
            <a:pathLst>
              <a:path w="6174105" h="5067300">
                <a:moveTo>
                  <a:pt x="0" y="5067298"/>
                </a:moveTo>
                <a:lnTo>
                  <a:pt x="6173787" y="5067298"/>
                </a:lnTo>
                <a:lnTo>
                  <a:pt x="6173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16" name="bk object 116"/>
          <p:cNvSpPr/>
          <p:nvPr/>
        </p:nvSpPr>
        <p:spPr>
          <a:xfrm>
            <a:off x="1663369" y="325611"/>
            <a:ext cx="7212755" cy="6215423"/>
          </a:xfrm>
          <a:custGeom>
            <a:avLst/>
            <a:gdLst/>
            <a:ahLst/>
            <a:cxnLst/>
            <a:rect l="l" t="t" r="r" b="b"/>
            <a:pathLst>
              <a:path w="6326505" h="6848475">
                <a:moveTo>
                  <a:pt x="0" y="6848473"/>
                </a:moveTo>
                <a:lnTo>
                  <a:pt x="6326187" y="6848473"/>
                </a:lnTo>
                <a:lnTo>
                  <a:pt x="63261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17" name="bk object 117"/>
          <p:cNvSpPr/>
          <p:nvPr/>
        </p:nvSpPr>
        <p:spPr>
          <a:xfrm>
            <a:off x="1663370" y="325611"/>
            <a:ext cx="7386512" cy="6215423"/>
          </a:xfrm>
          <a:custGeom>
            <a:avLst/>
            <a:gdLst/>
            <a:ahLst/>
            <a:cxnLst/>
            <a:rect l="l" t="t" r="r" b="b"/>
            <a:pathLst>
              <a:path w="6478905" h="6848475">
                <a:moveTo>
                  <a:pt x="0" y="6848473"/>
                </a:moveTo>
                <a:lnTo>
                  <a:pt x="6478587" y="6848473"/>
                </a:lnTo>
                <a:lnTo>
                  <a:pt x="6478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18" name="bk object 118"/>
          <p:cNvSpPr/>
          <p:nvPr/>
        </p:nvSpPr>
        <p:spPr>
          <a:xfrm>
            <a:off x="1663369" y="325611"/>
            <a:ext cx="7560270" cy="6215423"/>
          </a:xfrm>
          <a:custGeom>
            <a:avLst/>
            <a:gdLst/>
            <a:ahLst/>
            <a:cxnLst/>
            <a:rect l="l" t="t" r="r" b="b"/>
            <a:pathLst>
              <a:path w="6631305" h="6848475">
                <a:moveTo>
                  <a:pt x="0" y="6848473"/>
                </a:moveTo>
                <a:lnTo>
                  <a:pt x="6630987" y="6848473"/>
                </a:lnTo>
                <a:lnTo>
                  <a:pt x="6630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19" name="bk object 119"/>
          <p:cNvSpPr/>
          <p:nvPr/>
        </p:nvSpPr>
        <p:spPr>
          <a:xfrm>
            <a:off x="1663369" y="325611"/>
            <a:ext cx="7734028" cy="6215423"/>
          </a:xfrm>
          <a:custGeom>
            <a:avLst/>
            <a:gdLst/>
            <a:ahLst/>
            <a:cxnLst/>
            <a:rect l="l" t="t" r="r" b="b"/>
            <a:pathLst>
              <a:path w="6783705" h="6848475">
                <a:moveTo>
                  <a:pt x="0" y="6848473"/>
                </a:moveTo>
                <a:lnTo>
                  <a:pt x="6783387" y="6848473"/>
                </a:lnTo>
                <a:lnTo>
                  <a:pt x="67833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20" name="bk object 120"/>
          <p:cNvSpPr/>
          <p:nvPr/>
        </p:nvSpPr>
        <p:spPr>
          <a:xfrm>
            <a:off x="1663369" y="325611"/>
            <a:ext cx="7907786" cy="6215423"/>
          </a:xfrm>
          <a:custGeom>
            <a:avLst/>
            <a:gdLst/>
            <a:ahLst/>
            <a:cxnLst/>
            <a:rect l="l" t="t" r="r" b="b"/>
            <a:pathLst>
              <a:path w="6936105" h="6848475">
                <a:moveTo>
                  <a:pt x="0" y="6848473"/>
                </a:moveTo>
                <a:lnTo>
                  <a:pt x="6935787" y="6848473"/>
                </a:lnTo>
                <a:lnTo>
                  <a:pt x="69357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21" name="bk object 121"/>
          <p:cNvSpPr/>
          <p:nvPr/>
        </p:nvSpPr>
        <p:spPr>
          <a:xfrm>
            <a:off x="1663369" y="325611"/>
            <a:ext cx="8081543" cy="6215423"/>
          </a:xfrm>
          <a:custGeom>
            <a:avLst/>
            <a:gdLst/>
            <a:ahLst/>
            <a:cxnLst/>
            <a:rect l="l" t="t" r="r" b="b"/>
            <a:pathLst>
              <a:path w="7088505" h="6848475">
                <a:moveTo>
                  <a:pt x="0" y="6848473"/>
                </a:moveTo>
                <a:lnTo>
                  <a:pt x="7088187" y="6848473"/>
                </a:lnTo>
                <a:lnTo>
                  <a:pt x="70881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22" name="bk object 122"/>
          <p:cNvSpPr/>
          <p:nvPr/>
        </p:nvSpPr>
        <p:spPr>
          <a:xfrm>
            <a:off x="1663369" y="325611"/>
            <a:ext cx="8255301" cy="6215423"/>
          </a:xfrm>
          <a:custGeom>
            <a:avLst/>
            <a:gdLst/>
            <a:ahLst/>
            <a:cxnLst/>
            <a:rect l="l" t="t" r="r" b="b"/>
            <a:pathLst>
              <a:path w="7240905" h="6848475">
                <a:moveTo>
                  <a:pt x="0" y="6848473"/>
                </a:moveTo>
                <a:lnTo>
                  <a:pt x="7240587" y="6848473"/>
                </a:lnTo>
                <a:lnTo>
                  <a:pt x="7240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23" name="bk object 123"/>
          <p:cNvSpPr/>
          <p:nvPr/>
        </p:nvSpPr>
        <p:spPr>
          <a:xfrm>
            <a:off x="1663369" y="325611"/>
            <a:ext cx="8429059" cy="6215423"/>
          </a:xfrm>
          <a:custGeom>
            <a:avLst/>
            <a:gdLst/>
            <a:ahLst/>
            <a:cxnLst/>
            <a:rect l="l" t="t" r="r" b="b"/>
            <a:pathLst>
              <a:path w="7393305" h="6848475">
                <a:moveTo>
                  <a:pt x="0" y="6848473"/>
                </a:moveTo>
                <a:lnTo>
                  <a:pt x="7392987" y="6848473"/>
                </a:lnTo>
                <a:lnTo>
                  <a:pt x="7392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24" name="bk object 124"/>
          <p:cNvSpPr/>
          <p:nvPr/>
        </p:nvSpPr>
        <p:spPr>
          <a:xfrm>
            <a:off x="1663369" y="325611"/>
            <a:ext cx="8602817" cy="6215423"/>
          </a:xfrm>
          <a:custGeom>
            <a:avLst/>
            <a:gdLst/>
            <a:ahLst/>
            <a:cxnLst/>
            <a:rect l="l" t="t" r="r" b="b"/>
            <a:pathLst>
              <a:path w="7545705" h="6848475">
                <a:moveTo>
                  <a:pt x="0" y="6848473"/>
                </a:moveTo>
                <a:lnTo>
                  <a:pt x="7545387" y="6848473"/>
                </a:lnTo>
                <a:lnTo>
                  <a:pt x="75453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25" name="bk object 125"/>
          <p:cNvSpPr/>
          <p:nvPr/>
        </p:nvSpPr>
        <p:spPr>
          <a:xfrm>
            <a:off x="1663369" y="325611"/>
            <a:ext cx="8776574" cy="6215423"/>
          </a:xfrm>
          <a:custGeom>
            <a:avLst/>
            <a:gdLst/>
            <a:ahLst/>
            <a:cxnLst/>
            <a:rect l="l" t="t" r="r" b="b"/>
            <a:pathLst>
              <a:path w="7698105" h="6848475">
                <a:moveTo>
                  <a:pt x="0" y="6848473"/>
                </a:moveTo>
                <a:lnTo>
                  <a:pt x="7697774" y="6848473"/>
                </a:lnTo>
                <a:lnTo>
                  <a:pt x="76977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26" name="bk object 126"/>
          <p:cNvSpPr/>
          <p:nvPr/>
        </p:nvSpPr>
        <p:spPr>
          <a:xfrm>
            <a:off x="1663369" y="325611"/>
            <a:ext cx="8950332" cy="6215423"/>
          </a:xfrm>
          <a:custGeom>
            <a:avLst/>
            <a:gdLst/>
            <a:ahLst/>
            <a:cxnLst/>
            <a:rect l="l" t="t" r="r" b="b"/>
            <a:pathLst>
              <a:path w="7850505" h="6848475">
                <a:moveTo>
                  <a:pt x="0" y="6848473"/>
                </a:moveTo>
                <a:lnTo>
                  <a:pt x="7850174" y="6848473"/>
                </a:lnTo>
                <a:lnTo>
                  <a:pt x="78501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27" name="bk object 127"/>
          <p:cNvSpPr/>
          <p:nvPr/>
        </p:nvSpPr>
        <p:spPr>
          <a:xfrm>
            <a:off x="1663369" y="325611"/>
            <a:ext cx="9124090" cy="6215423"/>
          </a:xfrm>
          <a:custGeom>
            <a:avLst/>
            <a:gdLst/>
            <a:ahLst/>
            <a:cxnLst/>
            <a:rect l="l" t="t" r="r" b="b"/>
            <a:pathLst>
              <a:path w="8002905" h="6848475">
                <a:moveTo>
                  <a:pt x="0" y="6848473"/>
                </a:moveTo>
                <a:lnTo>
                  <a:pt x="8002587" y="6848473"/>
                </a:lnTo>
                <a:lnTo>
                  <a:pt x="8002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28" name="bk object 128"/>
          <p:cNvSpPr/>
          <p:nvPr/>
        </p:nvSpPr>
        <p:spPr>
          <a:xfrm>
            <a:off x="1663370" y="325611"/>
            <a:ext cx="9297847" cy="6215423"/>
          </a:xfrm>
          <a:custGeom>
            <a:avLst/>
            <a:gdLst/>
            <a:ahLst/>
            <a:cxnLst/>
            <a:rect l="l" t="t" r="r" b="b"/>
            <a:pathLst>
              <a:path w="8155305" h="6848475">
                <a:moveTo>
                  <a:pt x="0" y="6848473"/>
                </a:moveTo>
                <a:lnTo>
                  <a:pt x="8154987" y="6848473"/>
                </a:lnTo>
                <a:lnTo>
                  <a:pt x="8154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29" name="bk object 129"/>
          <p:cNvSpPr/>
          <p:nvPr/>
        </p:nvSpPr>
        <p:spPr>
          <a:xfrm>
            <a:off x="1663369" y="325611"/>
            <a:ext cx="9471605" cy="6215423"/>
          </a:xfrm>
          <a:custGeom>
            <a:avLst/>
            <a:gdLst/>
            <a:ahLst/>
            <a:cxnLst/>
            <a:rect l="l" t="t" r="r" b="b"/>
            <a:pathLst>
              <a:path w="8307705" h="6848475">
                <a:moveTo>
                  <a:pt x="0" y="6848473"/>
                </a:moveTo>
                <a:lnTo>
                  <a:pt x="8307374" y="6848473"/>
                </a:lnTo>
                <a:lnTo>
                  <a:pt x="83073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30" name="bk object 130"/>
          <p:cNvSpPr/>
          <p:nvPr/>
        </p:nvSpPr>
        <p:spPr>
          <a:xfrm>
            <a:off x="1663369" y="316967"/>
            <a:ext cx="9645363" cy="6224067"/>
          </a:xfrm>
          <a:custGeom>
            <a:avLst/>
            <a:gdLst/>
            <a:ahLst/>
            <a:cxnLst/>
            <a:rect l="l" t="t" r="r" b="b"/>
            <a:pathLst>
              <a:path w="8460105" h="6858000">
                <a:moveTo>
                  <a:pt x="0" y="0"/>
                </a:moveTo>
                <a:lnTo>
                  <a:pt x="8459782" y="0"/>
                </a:lnTo>
                <a:lnTo>
                  <a:pt x="8459782" y="6857998"/>
                </a:lnTo>
                <a:lnTo>
                  <a:pt x="0" y="685799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199"/>
            </a:srgbClr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31" name="bk object 131"/>
          <p:cNvSpPr/>
          <p:nvPr/>
        </p:nvSpPr>
        <p:spPr>
          <a:xfrm>
            <a:off x="883269" y="1874424"/>
            <a:ext cx="7924076" cy="67715"/>
          </a:xfrm>
          <a:custGeom>
            <a:avLst/>
            <a:gdLst/>
            <a:ahLst/>
            <a:cxnLst/>
            <a:rect l="l" t="t" r="r" b="b"/>
            <a:pathLst>
              <a:path w="6950075" h="74930">
                <a:moveTo>
                  <a:pt x="0" y="0"/>
                </a:moveTo>
                <a:lnTo>
                  <a:pt x="6950080" y="0"/>
                </a:lnTo>
                <a:lnTo>
                  <a:pt x="6950080" y="74612"/>
                </a:lnTo>
                <a:lnTo>
                  <a:pt x="0" y="74612"/>
                </a:lnTo>
                <a:lnTo>
                  <a:pt x="0" y="0"/>
                </a:lnTo>
                <a:close/>
              </a:path>
            </a:pathLst>
          </a:custGeom>
          <a:solidFill>
            <a:srgbClr val="407AAA">
              <a:alpha val="50199"/>
            </a:srgbClr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142" name="Holder 2"/>
          <p:cNvSpPr>
            <a:spLocks noGrp="1"/>
          </p:cNvSpPr>
          <p:nvPr>
            <p:ph type="title"/>
          </p:nvPr>
        </p:nvSpPr>
        <p:spPr bwMode="auto">
          <a:xfrm>
            <a:off x="2105004" y="642577"/>
            <a:ext cx="79819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smtClean="0"/>
          </a:p>
        </p:txBody>
      </p:sp>
      <p:sp>
        <p:nvSpPr>
          <p:cNvPr id="1143" name="Holder 3"/>
          <p:cNvSpPr>
            <a:spLocks noGrp="1"/>
          </p:cNvSpPr>
          <p:nvPr>
            <p:ph type="body" idx="1"/>
          </p:nvPr>
        </p:nvSpPr>
        <p:spPr bwMode="auto">
          <a:xfrm>
            <a:off x="1560200" y="2087657"/>
            <a:ext cx="9071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846" y="6378229"/>
            <a:ext cx="390230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63" y="6378229"/>
            <a:ext cx="28036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36F983-408D-4C2D-BAF2-5F9FD3E83C3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687911" y="6345091"/>
            <a:ext cx="454303" cy="30777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1214"/>
              </a:lnSpc>
              <a:defRPr sz="1089">
                <a:solidFill>
                  <a:srgbClr val="F3BB99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6D726A-5973-43BD-89BE-4CF91AC431D1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/>
              <a:t>/43</a:t>
            </a:r>
          </a:p>
        </p:txBody>
      </p:sp>
    </p:spTree>
    <p:extLst>
      <p:ext uri="{BB962C8B-B14F-4D97-AF65-F5344CB8AC3E}">
        <p14:creationId xmlns:p14="http://schemas.microsoft.com/office/powerpoint/2010/main" val="296262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14955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82990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244864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65981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4955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29909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244864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59819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91420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491420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1317663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1317663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1143905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1143905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970147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970147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883268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883268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1057026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1057026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1230784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1230784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1404541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5" y="1706562"/>
                </a:lnTo>
                <a:lnTo>
                  <a:pt x="76205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1404541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5" y="5067298"/>
                </a:lnTo>
                <a:lnTo>
                  <a:pt x="76205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1578299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1578299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1663369" y="325612"/>
            <a:ext cx="88688" cy="1548813"/>
          </a:xfrm>
          <a:custGeom>
            <a:avLst/>
            <a:gdLst/>
            <a:ahLst/>
            <a:cxnLst/>
            <a:rect l="l" t="t" r="r" b="b"/>
            <a:pathLst>
              <a:path w="78105" h="1706880">
                <a:moveTo>
                  <a:pt x="0" y="1706562"/>
                </a:moveTo>
                <a:lnTo>
                  <a:pt x="77787" y="1706562"/>
                </a:lnTo>
                <a:lnTo>
                  <a:pt x="77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1663369" y="1942140"/>
            <a:ext cx="88688" cy="4598894"/>
          </a:xfrm>
          <a:custGeom>
            <a:avLst/>
            <a:gdLst/>
            <a:ahLst/>
            <a:cxnLst/>
            <a:rect l="l" t="t" r="r" b="b"/>
            <a:pathLst>
              <a:path w="78105" h="5067300">
                <a:moveTo>
                  <a:pt x="0" y="5067298"/>
                </a:moveTo>
                <a:lnTo>
                  <a:pt x="77787" y="5067298"/>
                </a:lnTo>
                <a:lnTo>
                  <a:pt x="77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36" name="bk object 36"/>
          <p:cNvSpPr/>
          <p:nvPr/>
        </p:nvSpPr>
        <p:spPr>
          <a:xfrm>
            <a:off x="1663369" y="325612"/>
            <a:ext cx="262446" cy="1548813"/>
          </a:xfrm>
          <a:custGeom>
            <a:avLst/>
            <a:gdLst/>
            <a:ahLst/>
            <a:cxnLst/>
            <a:rect l="l" t="t" r="r" b="b"/>
            <a:pathLst>
              <a:path w="230505" h="1706880">
                <a:moveTo>
                  <a:pt x="0" y="1706562"/>
                </a:moveTo>
                <a:lnTo>
                  <a:pt x="230187" y="1706562"/>
                </a:lnTo>
                <a:lnTo>
                  <a:pt x="230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37" name="bk object 37"/>
          <p:cNvSpPr/>
          <p:nvPr/>
        </p:nvSpPr>
        <p:spPr>
          <a:xfrm>
            <a:off x="1663369" y="1942140"/>
            <a:ext cx="262446" cy="4598894"/>
          </a:xfrm>
          <a:custGeom>
            <a:avLst/>
            <a:gdLst/>
            <a:ahLst/>
            <a:cxnLst/>
            <a:rect l="l" t="t" r="r" b="b"/>
            <a:pathLst>
              <a:path w="230505" h="5067300">
                <a:moveTo>
                  <a:pt x="0" y="5067298"/>
                </a:moveTo>
                <a:lnTo>
                  <a:pt x="230187" y="5067298"/>
                </a:lnTo>
                <a:lnTo>
                  <a:pt x="230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38" name="bk object 38"/>
          <p:cNvSpPr/>
          <p:nvPr/>
        </p:nvSpPr>
        <p:spPr>
          <a:xfrm>
            <a:off x="1663369" y="325612"/>
            <a:ext cx="436204" cy="1548813"/>
          </a:xfrm>
          <a:custGeom>
            <a:avLst/>
            <a:gdLst/>
            <a:ahLst/>
            <a:cxnLst/>
            <a:rect l="l" t="t" r="r" b="b"/>
            <a:pathLst>
              <a:path w="382905" h="1706880">
                <a:moveTo>
                  <a:pt x="0" y="1706562"/>
                </a:moveTo>
                <a:lnTo>
                  <a:pt x="382587" y="1706562"/>
                </a:lnTo>
                <a:lnTo>
                  <a:pt x="382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39" name="bk object 39"/>
          <p:cNvSpPr/>
          <p:nvPr/>
        </p:nvSpPr>
        <p:spPr>
          <a:xfrm>
            <a:off x="1663369" y="1942140"/>
            <a:ext cx="436204" cy="4598894"/>
          </a:xfrm>
          <a:custGeom>
            <a:avLst/>
            <a:gdLst/>
            <a:ahLst/>
            <a:cxnLst/>
            <a:rect l="l" t="t" r="r" b="b"/>
            <a:pathLst>
              <a:path w="382905" h="5067300">
                <a:moveTo>
                  <a:pt x="0" y="5067298"/>
                </a:moveTo>
                <a:lnTo>
                  <a:pt x="382587" y="5067298"/>
                </a:lnTo>
                <a:lnTo>
                  <a:pt x="382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40" name="bk object 40"/>
          <p:cNvSpPr/>
          <p:nvPr/>
        </p:nvSpPr>
        <p:spPr>
          <a:xfrm>
            <a:off x="1663370" y="325612"/>
            <a:ext cx="609961" cy="1548813"/>
          </a:xfrm>
          <a:custGeom>
            <a:avLst/>
            <a:gdLst/>
            <a:ahLst/>
            <a:cxnLst/>
            <a:rect l="l" t="t" r="r" b="b"/>
            <a:pathLst>
              <a:path w="535305" h="1706880">
                <a:moveTo>
                  <a:pt x="0" y="1706562"/>
                </a:moveTo>
                <a:lnTo>
                  <a:pt x="534987" y="1706562"/>
                </a:lnTo>
                <a:lnTo>
                  <a:pt x="534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41" name="bk object 41"/>
          <p:cNvSpPr/>
          <p:nvPr/>
        </p:nvSpPr>
        <p:spPr>
          <a:xfrm>
            <a:off x="1663370" y="1942140"/>
            <a:ext cx="609961" cy="4598894"/>
          </a:xfrm>
          <a:custGeom>
            <a:avLst/>
            <a:gdLst/>
            <a:ahLst/>
            <a:cxnLst/>
            <a:rect l="l" t="t" r="r" b="b"/>
            <a:pathLst>
              <a:path w="535305" h="5067300">
                <a:moveTo>
                  <a:pt x="0" y="5067298"/>
                </a:moveTo>
                <a:lnTo>
                  <a:pt x="534987" y="5067298"/>
                </a:lnTo>
                <a:lnTo>
                  <a:pt x="534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42" name="bk object 42"/>
          <p:cNvSpPr/>
          <p:nvPr/>
        </p:nvSpPr>
        <p:spPr>
          <a:xfrm>
            <a:off x="1663369" y="325612"/>
            <a:ext cx="783719" cy="1548813"/>
          </a:xfrm>
          <a:custGeom>
            <a:avLst/>
            <a:gdLst/>
            <a:ahLst/>
            <a:cxnLst/>
            <a:rect l="l" t="t" r="r" b="b"/>
            <a:pathLst>
              <a:path w="687705" h="1706880">
                <a:moveTo>
                  <a:pt x="0" y="1706562"/>
                </a:moveTo>
                <a:lnTo>
                  <a:pt x="687387" y="1706562"/>
                </a:lnTo>
                <a:lnTo>
                  <a:pt x="687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43" name="bk object 43"/>
          <p:cNvSpPr/>
          <p:nvPr/>
        </p:nvSpPr>
        <p:spPr>
          <a:xfrm>
            <a:off x="1663369" y="1942140"/>
            <a:ext cx="783719" cy="4598894"/>
          </a:xfrm>
          <a:custGeom>
            <a:avLst/>
            <a:gdLst/>
            <a:ahLst/>
            <a:cxnLst/>
            <a:rect l="l" t="t" r="r" b="b"/>
            <a:pathLst>
              <a:path w="687705" h="5067300">
                <a:moveTo>
                  <a:pt x="0" y="5067298"/>
                </a:moveTo>
                <a:lnTo>
                  <a:pt x="687387" y="5067298"/>
                </a:lnTo>
                <a:lnTo>
                  <a:pt x="687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44" name="bk object 44"/>
          <p:cNvSpPr/>
          <p:nvPr/>
        </p:nvSpPr>
        <p:spPr>
          <a:xfrm>
            <a:off x="1663369" y="325612"/>
            <a:ext cx="957477" cy="1548813"/>
          </a:xfrm>
          <a:custGeom>
            <a:avLst/>
            <a:gdLst/>
            <a:ahLst/>
            <a:cxnLst/>
            <a:rect l="l" t="t" r="r" b="b"/>
            <a:pathLst>
              <a:path w="840105" h="1706880">
                <a:moveTo>
                  <a:pt x="0" y="1706562"/>
                </a:moveTo>
                <a:lnTo>
                  <a:pt x="839787" y="1706562"/>
                </a:lnTo>
                <a:lnTo>
                  <a:pt x="839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45" name="bk object 45"/>
          <p:cNvSpPr/>
          <p:nvPr/>
        </p:nvSpPr>
        <p:spPr>
          <a:xfrm>
            <a:off x="1663369" y="1942140"/>
            <a:ext cx="957477" cy="4598894"/>
          </a:xfrm>
          <a:custGeom>
            <a:avLst/>
            <a:gdLst/>
            <a:ahLst/>
            <a:cxnLst/>
            <a:rect l="l" t="t" r="r" b="b"/>
            <a:pathLst>
              <a:path w="840105" h="5067300">
                <a:moveTo>
                  <a:pt x="0" y="5067298"/>
                </a:moveTo>
                <a:lnTo>
                  <a:pt x="839787" y="5067298"/>
                </a:lnTo>
                <a:lnTo>
                  <a:pt x="839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46" name="bk object 46"/>
          <p:cNvSpPr/>
          <p:nvPr/>
        </p:nvSpPr>
        <p:spPr>
          <a:xfrm>
            <a:off x="1663369" y="325612"/>
            <a:ext cx="1131235" cy="1548813"/>
          </a:xfrm>
          <a:custGeom>
            <a:avLst/>
            <a:gdLst/>
            <a:ahLst/>
            <a:cxnLst/>
            <a:rect l="l" t="t" r="r" b="b"/>
            <a:pathLst>
              <a:path w="992505" h="1706880">
                <a:moveTo>
                  <a:pt x="0" y="1706562"/>
                </a:moveTo>
                <a:lnTo>
                  <a:pt x="992187" y="1706562"/>
                </a:lnTo>
                <a:lnTo>
                  <a:pt x="992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47" name="bk object 47"/>
          <p:cNvSpPr/>
          <p:nvPr/>
        </p:nvSpPr>
        <p:spPr>
          <a:xfrm>
            <a:off x="1663369" y="1942140"/>
            <a:ext cx="1131235" cy="4598894"/>
          </a:xfrm>
          <a:custGeom>
            <a:avLst/>
            <a:gdLst/>
            <a:ahLst/>
            <a:cxnLst/>
            <a:rect l="l" t="t" r="r" b="b"/>
            <a:pathLst>
              <a:path w="992505" h="5067300">
                <a:moveTo>
                  <a:pt x="0" y="5067298"/>
                </a:moveTo>
                <a:lnTo>
                  <a:pt x="992187" y="5067298"/>
                </a:lnTo>
                <a:lnTo>
                  <a:pt x="992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48" name="bk object 48"/>
          <p:cNvSpPr/>
          <p:nvPr/>
        </p:nvSpPr>
        <p:spPr>
          <a:xfrm>
            <a:off x="1663369" y="325612"/>
            <a:ext cx="1304992" cy="1548813"/>
          </a:xfrm>
          <a:custGeom>
            <a:avLst/>
            <a:gdLst/>
            <a:ahLst/>
            <a:cxnLst/>
            <a:rect l="l" t="t" r="r" b="b"/>
            <a:pathLst>
              <a:path w="1144905" h="1706880">
                <a:moveTo>
                  <a:pt x="0" y="1706562"/>
                </a:moveTo>
                <a:lnTo>
                  <a:pt x="1144587" y="1706562"/>
                </a:lnTo>
                <a:lnTo>
                  <a:pt x="1144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49" name="bk object 49"/>
          <p:cNvSpPr/>
          <p:nvPr/>
        </p:nvSpPr>
        <p:spPr>
          <a:xfrm>
            <a:off x="1663369" y="1942140"/>
            <a:ext cx="1304992" cy="4598894"/>
          </a:xfrm>
          <a:custGeom>
            <a:avLst/>
            <a:gdLst/>
            <a:ahLst/>
            <a:cxnLst/>
            <a:rect l="l" t="t" r="r" b="b"/>
            <a:pathLst>
              <a:path w="1144905" h="5067300">
                <a:moveTo>
                  <a:pt x="0" y="5067298"/>
                </a:moveTo>
                <a:lnTo>
                  <a:pt x="1144587" y="5067298"/>
                </a:lnTo>
                <a:lnTo>
                  <a:pt x="1144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50" name="bk object 50"/>
          <p:cNvSpPr/>
          <p:nvPr/>
        </p:nvSpPr>
        <p:spPr>
          <a:xfrm>
            <a:off x="1663369" y="325612"/>
            <a:ext cx="1478750" cy="1548813"/>
          </a:xfrm>
          <a:custGeom>
            <a:avLst/>
            <a:gdLst/>
            <a:ahLst/>
            <a:cxnLst/>
            <a:rect l="l" t="t" r="r" b="b"/>
            <a:pathLst>
              <a:path w="1297305" h="1706880">
                <a:moveTo>
                  <a:pt x="0" y="1706562"/>
                </a:moveTo>
                <a:lnTo>
                  <a:pt x="1296987" y="1706562"/>
                </a:lnTo>
                <a:lnTo>
                  <a:pt x="1296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51" name="bk object 51"/>
          <p:cNvSpPr/>
          <p:nvPr/>
        </p:nvSpPr>
        <p:spPr>
          <a:xfrm>
            <a:off x="1663369" y="1942140"/>
            <a:ext cx="1478750" cy="4598894"/>
          </a:xfrm>
          <a:custGeom>
            <a:avLst/>
            <a:gdLst/>
            <a:ahLst/>
            <a:cxnLst/>
            <a:rect l="l" t="t" r="r" b="b"/>
            <a:pathLst>
              <a:path w="1297305" h="5067300">
                <a:moveTo>
                  <a:pt x="0" y="5067298"/>
                </a:moveTo>
                <a:lnTo>
                  <a:pt x="1296987" y="5067298"/>
                </a:lnTo>
                <a:lnTo>
                  <a:pt x="1296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52" name="bk object 52"/>
          <p:cNvSpPr/>
          <p:nvPr/>
        </p:nvSpPr>
        <p:spPr>
          <a:xfrm>
            <a:off x="1663369" y="325612"/>
            <a:ext cx="1652508" cy="1548813"/>
          </a:xfrm>
          <a:custGeom>
            <a:avLst/>
            <a:gdLst/>
            <a:ahLst/>
            <a:cxnLst/>
            <a:rect l="l" t="t" r="r" b="b"/>
            <a:pathLst>
              <a:path w="1449705" h="1706880">
                <a:moveTo>
                  <a:pt x="0" y="1706562"/>
                </a:moveTo>
                <a:lnTo>
                  <a:pt x="1449387" y="1706562"/>
                </a:lnTo>
                <a:lnTo>
                  <a:pt x="1449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53" name="bk object 53"/>
          <p:cNvSpPr/>
          <p:nvPr/>
        </p:nvSpPr>
        <p:spPr>
          <a:xfrm>
            <a:off x="1663369" y="1942140"/>
            <a:ext cx="1652508" cy="4598894"/>
          </a:xfrm>
          <a:custGeom>
            <a:avLst/>
            <a:gdLst/>
            <a:ahLst/>
            <a:cxnLst/>
            <a:rect l="l" t="t" r="r" b="b"/>
            <a:pathLst>
              <a:path w="1449705" h="5067300">
                <a:moveTo>
                  <a:pt x="0" y="5067298"/>
                </a:moveTo>
                <a:lnTo>
                  <a:pt x="1449387" y="5067298"/>
                </a:lnTo>
                <a:lnTo>
                  <a:pt x="1449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54" name="bk object 54"/>
          <p:cNvSpPr/>
          <p:nvPr/>
        </p:nvSpPr>
        <p:spPr>
          <a:xfrm>
            <a:off x="1663370" y="325612"/>
            <a:ext cx="1826265" cy="1548813"/>
          </a:xfrm>
          <a:custGeom>
            <a:avLst/>
            <a:gdLst/>
            <a:ahLst/>
            <a:cxnLst/>
            <a:rect l="l" t="t" r="r" b="b"/>
            <a:pathLst>
              <a:path w="1602105" h="1706880">
                <a:moveTo>
                  <a:pt x="0" y="1706562"/>
                </a:moveTo>
                <a:lnTo>
                  <a:pt x="1601787" y="1706562"/>
                </a:lnTo>
                <a:lnTo>
                  <a:pt x="1601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55" name="bk object 55"/>
          <p:cNvSpPr/>
          <p:nvPr/>
        </p:nvSpPr>
        <p:spPr>
          <a:xfrm>
            <a:off x="1663370" y="1942140"/>
            <a:ext cx="1826265" cy="4598894"/>
          </a:xfrm>
          <a:custGeom>
            <a:avLst/>
            <a:gdLst/>
            <a:ahLst/>
            <a:cxnLst/>
            <a:rect l="l" t="t" r="r" b="b"/>
            <a:pathLst>
              <a:path w="1602105" h="5067300">
                <a:moveTo>
                  <a:pt x="0" y="5067298"/>
                </a:moveTo>
                <a:lnTo>
                  <a:pt x="1601787" y="5067298"/>
                </a:lnTo>
                <a:lnTo>
                  <a:pt x="1601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56" name="bk object 56"/>
          <p:cNvSpPr/>
          <p:nvPr/>
        </p:nvSpPr>
        <p:spPr>
          <a:xfrm>
            <a:off x="1663369" y="325612"/>
            <a:ext cx="2000023" cy="1548813"/>
          </a:xfrm>
          <a:custGeom>
            <a:avLst/>
            <a:gdLst/>
            <a:ahLst/>
            <a:cxnLst/>
            <a:rect l="l" t="t" r="r" b="b"/>
            <a:pathLst>
              <a:path w="1754505" h="1706880">
                <a:moveTo>
                  <a:pt x="0" y="1706562"/>
                </a:moveTo>
                <a:lnTo>
                  <a:pt x="1754187" y="1706562"/>
                </a:lnTo>
                <a:lnTo>
                  <a:pt x="1754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57" name="bk object 57"/>
          <p:cNvSpPr/>
          <p:nvPr/>
        </p:nvSpPr>
        <p:spPr>
          <a:xfrm>
            <a:off x="1663369" y="1942140"/>
            <a:ext cx="2000023" cy="4598894"/>
          </a:xfrm>
          <a:custGeom>
            <a:avLst/>
            <a:gdLst/>
            <a:ahLst/>
            <a:cxnLst/>
            <a:rect l="l" t="t" r="r" b="b"/>
            <a:pathLst>
              <a:path w="1754505" h="5067300">
                <a:moveTo>
                  <a:pt x="0" y="5067298"/>
                </a:moveTo>
                <a:lnTo>
                  <a:pt x="1754187" y="5067298"/>
                </a:lnTo>
                <a:lnTo>
                  <a:pt x="1754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58" name="bk object 58"/>
          <p:cNvSpPr/>
          <p:nvPr/>
        </p:nvSpPr>
        <p:spPr>
          <a:xfrm>
            <a:off x="1663369" y="325612"/>
            <a:ext cx="2173781" cy="1548813"/>
          </a:xfrm>
          <a:custGeom>
            <a:avLst/>
            <a:gdLst/>
            <a:ahLst/>
            <a:cxnLst/>
            <a:rect l="l" t="t" r="r" b="b"/>
            <a:pathLst>
              <a:path w="1906904" h="1706880">
                <a:moveTo>
                  <a:pt x="0" y="1706562"/>
                </a:moveTo>
                <a:lnTo>
                  <a:pt x="1906587" y="1706562"/>
                </a:lnTo>
                <a:lnTo>
                  <a:pt x="1906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59" name="bk object 59"/>
          <p:cNvSpPr/>
          <p:nvPr/>
        </p:nvSpPr>
        <p:spPr>
          <a:xfrm>
            <a:off x="1663369" y="1942140"/>
            <a:ext cx="2173781" cy="4598894"/>
          </a:xfrm>
          <a:custGeom>
            <a:avLst/>
            <a:gdLst/>
            <a:ahLst/>
            <a:cxnLst/>
            <a:rect l="l" t="t" r="r" b="b"/>
            <a:pathLst>
              <a:path w="1906904" h="5067300">
                <a:moveTo>
                  <a:pt x="0" y="5067298"/>
                </a:moveTo>
                <a:lnTo>
                  <a:pt x="1906587" y="5067298"/>
                </a:lnTo>
                <a:lnTo>
                  <a:pt x="1906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60" name="bk object 60"/>
          <p:cNvSpPr/>
          <p:nvPr/>
        </p:nvSpPr>
        <p:spPr>
          <a:xfrm>
            <a:off x="1663369" y="325612"/>
            <a:ext cx="2347539" cy="1548813"/>
          </a:xfrm>
          <a:custGeom>
            <a:avLst/>
            <a:gdLst/>
            <a:ahLst/>
            <a:cxnLst/>
            <a:rect l="l" t="t" r="r" b="b"/>
            <a:pathLst>
              <a:path w="2059304" h="1706880">
                <a:moveTo>
                  <a:pt x="0" y="1706562"/>
                </a:moveTo>
                <a:lnTo>
                  <a:pt x="2058987" y="1706562"/>
                </a:lnTo>
                <a:lnTo>
                  <a:pt x="2058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61" name="bk object 61"/>
          <p:cNvSpPr/>
          <p:nvPr/>
        </p:nvSpPr>
        <p:spPr>
          <a:xfrm>
            <a:off x="1663369" y="1942140"/>
            <a:ext cx="2347539" cy="4598894"/>
          </a:xfrm>
          <a:custGeom>
            <a:avLst/>
            <a:gdLst/>
            <a:ahLst/>
            <a:cxnLst/>
            <a:rect l="l" t="t" r="r" b="b"/>
            <a:pathLst>
              <a:path w="2059304" h="5067300">
                <a:moveTo>
                  <a:pt x="0" y="5067298"/>
                </a:moveTo>
                <a:lnTo>
                  <a:pt x="2058987" y="5067298"/>
                </a:lnTo>
                <a:lnTo>
                  <a:pt x="2058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62" name="bk object 62"/>
          <p:cNvSpPr/>
          <p:nvPr/>
        </p:nvSpPr>
        <p:spPr>
          <a:xfrm>
            <a:off x="1663369" y="325612"/>
            <a:ext cx="2521296" cy="1548813"/>
          </a:xfrm>
          <a:custGeom>
            <a:avLst/>
            <a:gdLst/>
            <a:ahLst/>
            <a:cxnLst/>
            <a:rect l="l" t="t" r="r" b="b"/>
            <a:pathLst>
              <a:path w="2211704" h="1706880">
                <a:moveTo>
                  <a:pt x="0" y="1706562"/>
                </a:moveTo>
                <a:lnTo>
                  <a:pt x="2211387" y="1706562"/>
                </a:lnTo>
                <a:lnTo>
                  <a:pt x="2211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63" name="bk object 63"/>
          <p:cNvSpPr/>
          <p:nvPr/>
        </p:nvSpPr>
        <p:spPr>
          <a:xfrm>
            <a:off x="1663369" y="1942140"/>
            <a:ext cx="2521296" cy="4598894"/>
          </a:xfrm>
          <a:custGeom>
            <a:avLst/>
            <a:gdLst/>
            <a:ahLst/>
            <a:cxnLst/>
            <a:rect l="l" t="t" r="r" b="b"/>
            <a:pathLst>
              <a:path w="2211704" h="5067300">
                <a:moveTo>
                  <a:pt x="0" y="5067298"/>
                </a:moveTo>
                <a:lnTo>
                  <a:pt x="2211387" y="5067298"/>
                </a:lnTo>
                <a:lnTo>
                  <a:pt x="2211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64" name="bk object 64"/>
          <p:cNvSpPr/>
          <p:nvPr/>
        </p:nvSpPr>
        <p:spPr>
          <a:xfrm>
            <a:off x="1663369" y="325612"/>
            <a:ext cx="2695054" cy="1548813"/>
          </a:xfrm>
          <a:custGeom>
            <a:avLst/>
            <a:gdLst/>
            <a:ahLst/>
            <a:cxnLst/>
            <a:rect l="l" t="t" r="r" b="b"/>
            <a:pathLst>
              <a:path w="2364104" h="1706880">
                <a:moveTo>
                  <a:pt x="0" y="1706562"/>
                </a:moveTo>
                <a:lnTo>
                  <a:pt x="2363787" y="1706562"/>
                </a:lnTo>
                <a:lnTo>
                  <a:pt x="2363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65" name="bk object 65"/>
          <p:cNvSpPr/>
          <p:nvPr/>
        </p:nvSpPr>
        <p:spPr>
          <a:xfrm>
            <a:off x="1663369" y="1942140"/>
            <a:ext cx="2695054" cy="4598894"/>
          </a:xfrm>
          <a:custGeom>
            <a:avLst/>
            <a:gdLst/>
            <a:ahLst/>
            <a:cxnLst/>
            <a:rect l="l" t="t" r="r" b="b"/>
            <a:pathLst>
              <a:path w="2364104" h="5067300">
                <a:moveTo>
                  <a:pt x="0" y="5067298"/>
                </a:moveTo>
                <a:lnTo>
                  <a:pt x="2363787" y="5067298"/>
                </a:lnTo>
                <a:lnTo>
                  <a:pt x="2363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66" name="bk object 66"/>
          <p:cNvSpPr/>
          <p:nvPr/>
        </p:nvSpPr>
        <p:spPr>
          <a:xfrm>
            <a:off x="1663369" y="325612"/>
            <a:ext cx="2868812" cy="1548813"/>
          </a:xfrm>
          <a:custGeom>
            <a:avLst/>
            <a:gdLst/>
            <a:ahLst/>
            <a:cxnLst/>
            <a:rect l="l" t="t" r="r" b="b"/>
            <a:pathLst>
              <a:path w="2516504" h="1706880">
                <a:moveTo>
                  <a:pt x="0" y="1706562"/>
                </a:moveTo>
                <a:lnTo>
                  <a:pt x="2516187" y="1706562"/>
                </a:lnTo>
                <a:lnTo>
                  <a:pt x="2516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67" name="bk object 67"/>
          <p:cNvSpPr/>
          <p:nvPr/>
        </p:nvSpPr>
        <p:spPr>
          <a:xfrm>
            <a:off x="1663369" y="1942140"/>
            <a:ext cx="2868812" cy="4598894"/>
          </a:xfrm>
          <a:custGeom>
            <a:avLst/>
            <a:gdLst/>
            <a:ahLst/>
            <a:cxnLst/>
            <a:rect l="l" t="t" r="r" b="b"/>
            <a:pathLst>
              <a:path w="2516504" h="5067300">
                <a:moveTo>
                  <a:pt x="0" y="5067298"/>
                </a:moveTo>
                <a:lnTo>
                  <a:pt x="2516187" y="5067298"/>
                </a:lnTo>
                <a:lnTo>
                  <a:pt x="2516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68" name="bk object 68"/>
          <p:cNvSpPr/>
          <p:nvPr/>
        </p:nvSpPr>
        <p:spPr>
          <a:xfrm>
            <a:off x="1663369" y="325612"/>
            <a:ext cx="3042570" cy="1548813"/>
          </a:xfrm>
          <a:custGeom>
            <a:avLst/>
            <a:gdLst/>
            <a:ahLst/>
            <a:cxnLst/>
            <a:rect l="l" t="t" r="r" b="b"/>
            <a:pathLst>
              <a:path w="2668904" h="1706880">
                <a:moveTo>
                  <a:pt x="0" y="1706562"/>
                </a:moveTo>
                <a:lnTo>
                  <a:pt x="2668587" y="1706562"/>
                </a:lnTo>
                <a:lnTo>
                  <a:pt x="2668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69" name="bk object 69"/>
          <p:cNvSpPr/>
          <p:nvPr/>
        </p:nvSpPr>
        <p:spPr>
          <a:xfrm>
            <a:off x="1663369" y="1942140"/>
            <a:ext cx="3042570" cy="4598894"/>
          </a:xfrm>
          <a:custGeom>
            <a:avLst/>
            <a:gdLst/>
            <a:ahLst/>
            <a:cxnLst/>
            <a:rect l="l" t="t" r="r" b="b"/>
            <a:pathLst>
              <a:path w="2668904" h="5067300">
                <a:moveTo>
                  <a:pt x="0" y="5067298"/>
                </a:moveTo>
                <a:lnTo>
                  <a:pt x="2668587" y="5067298"/>
                </a:lnTo>
                <a:lnTo>
                  <a:pt x="2668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70" name="bk object 70"/>
          <p:cNvSpPr/>
          <p:nvPr/>
        </p:nvSpPr>
        <p:spPr>
          <a:xfrm>
            <a:off x="1663369" y="325612"/>
            <a:ext cx="3216327" cy="1548813"/>
          </a:xfrm>
          <a:custGeom>
            <a:avLst/>
            <a:gdLst/>
            <a:ahLst/>
            <a:cxnLst/>
            <a:rect l="l" t="t" r="r" b="b"/>
            <a:pathLst>
              <a:path w="2821304" h="1706880">
                <a:moveTo>
                  <a:pt x="0" y="1706562"/>
                </a:moveTo>
                <a:lnTo>
                  <a:pt x="2820987" y="1706562"/>
                </a:lnTo>
                <a:lnTo>
                  <a:pt x="2820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71" name="bk object 71"/>
          <p:cNvSpPr/>
          <p:nvPr/>
        </p:nvSpPr>
        <p:spPr>
          <a:xfrm>
            <a:off x="1663369" y="1942140"/>
            <a:ext cx="3216327" cy="4598894"/>
          </a:xfrm>
          <a:custGeom>
            <a:avLst/>
            <a:gdLst/>
            <a:ahLst/>
            <a:cxnLst/>
            <a:rect l="l" t="t" r="r" b="b"/>
            <a:pathLst>
              <a:path w="2821304" h="5067300">
                <a:moveTo>
                  <a:pt x="0" y="5067298"/>
                </a:moveTo>
                <a:lnTo>
                  <a:pt x="2820987" y="5067298"/>
                </a:lnTo>
                <a:lnTo>
                  <a:pt x="2820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72" name="bk object 72"/>
          <p:cNvSpPr/>
          <p:nvPr/>
        </p:nvSpPr>
        <p:spPr>
          <a:xfrm>
            <a:off x="1663369" y="325612"/>
            <a:ext cx="3390085" cy="1548813"/>
          </a:xfrm>
          <a:custGeom>
            <a:avLst/>
            <a:gdLst/>
            <a:ahLst/>
            <a:cxnLst/>
            <a:rect l="l" t="t" r="r" b="b"/>
            <a:pathLst>
              <a:path w="2973704" h="1706880">
                <a:moveTo>
                  <a:pt x="0" y="1706562"/>
                </a:moveTo>
                <a:lnTo>
                  <a:pt x="2973387" y="1706562"/>
                </a:lnTo>
                <a:lnTo>
                  <a:pt x="2973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73" name="bk object 73"/>
          <p:cNvSpPr/>
          <p:nvPr/>
        </p:nvSpPr>
        <p:spPr>
          <a:xfrm>
            <a:off x="1663369" y="1942140"/>
            <a:ext cx="3390085" cy="4598894"/>
          </a:xfrm>
          <a:custGeom>
            <a:avLst/>
            <a:gdLst/>
            <a:ahLst/>
            <a:cxnLst/>
            <a:rect l="l" t="t" r="r" b="b"/>
            <a:pathLst>
              <a:path w="2973704" h="5067300">
                <a:moveTo>
                  <a:pt x="0" y="5067298"/>
                </a:moveTo>
                <a:lnTo>
                  <a:pt x="2973387" y="5067298"/>
                </a:lnTo>
                <a:lnTo>
                  <a:pt x="2973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74" name="bk object 74"/>
          <p:cNvSpPr/>
          <p:nvPr/>
        </p:nvSpPr>
        <p:spPr>
          <a:xfrm>
            <a:off x="1663369" y="325612"/>
            <a:ext cx="3563843" cy="1548813"/>
          </a:xfrm>
          <a:custGeom>
            <a:avLst/>
            <a:gdLst/>
            <a:ahLst/>
            <a:cxnLst/>
            <a:rect l="l" t="t" r="r" b="b"/>
            <a:pathLst>
              <a:path w="3126104" h="1706880">
                <a:moveTo>
                  <a:pt x="0" y="1706562"/>
                </a:moveTo>
                <a:lnTo>
                  <a:pt x="3125787" y="1706562"/>
                </a:lnTo>
                <a:lnTo>
                  <a:pt x="3125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75" name="bk object 75"/>
          <p:cNvSpPr/>
          <p:nvPr/>
        </p:nvSpPr>
        <p:spPr>
          <a:xfrm>
            <a:off x="1663369" y="1942140"/>
            <a:ext cx="3563843" cy="4598894"/>
          </a:xfrm>
          <a:custGeom>
            <a:avLst/>
            <a:gdLst/>
            <a:ahLst/>
            <a:cxnLst/>
            <a:rect l="l" t="t" r="r" b="b"/>
            <a:pathLst>
              <a:path w="3126104" h="5067300">
                <a:moveTo>
                  <a:pt x="0" y="5067298"/>
                </a:moveTo>
                <a:lnTo>
                  <a:pt x="3125787" y="5067298"/>
                </a:lnTo>
                <a:lnTo>
                  <a:pt x="3125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76" name="bk object 76"/>
          <p:cNvSpPr/>
          <p:nvPr/>
        </p:nvSpPr>
        <p:spPr>
          <a:xfrm>
            <a:off x="1663370" y="325612"/>
            <a:ext cx="3737600" cy="1548813"/>
          </a:xfrm>
          <a:custGeom>
            <a:avLst/>
            <a:gdLst/>
            <a:ahLst/>
            <a:cxnLst/>
            <a:rect l="l" t="t" r="r" b="b"/>
            <a:pathLst>
              <a:path w="3278504" h="1706880">
                <a:moveTo>
                  <a:pt x="0" y="1706562"/>
                </a:moveTo>
                <a:lnTo>
                  <a:pt x="3278187" y="1706562"/>
                </a:lnTo>
                <a:lnTo>
                  <a:pt x="3278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77" name="bk object 77"/>
          <p:cNvSpPr/>
          <p:nvPr/>
        </p:nvSpPr>
        <p:spPr>
          <a:xfrm>
            <a:off x="1663370" y="1942140"/>
            <a:ext cx="3737600" cy="4598894"/>
          </a:xfrm>
          <a:custGeom>
            <a:avLst/>
            <a:gdLst/>
            <a:ahLst/>
            <a:cxnLst/>
            <a:rect l="l" t="t" r="r" b="b"/>
            <a:pathLst>
              <a:path w="3278504" h="5067300">
                <a:moveTo>
                  <a:pt x="0" y="5067298"/>
                </a:moveTo>
                <a:lnTo>
                  <a:pt x="3278187" y="5067298"/>
                </a:lnTo>
                <a:lnTo>
                  <a:pt x="3278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78" name="bk object 78"/>
          <p:cNvSpPr/>
          <p:nvPr/>
        </p:nvSpPr>
        <p:spPr>
          <a:xfrm>
            <a:off x="1663369" y="325612"/>
            <a:ext cx="3911358" cy="1548813"/>
          </a:xfrm>
          <a:custGeom>
            <a:avLst/>
            <a:gdLst/>
            <a:ahLst/>
            <a:cxnLst/>
            <a:rect l="l" t="t" r="r" b="b"/>
            <a:pathLst>
              <a:path w="3430904" h="1706880">
                <a:moveTo>
                  <a:pt x="0" y="1706562"/>
                </a:moveTo>
                <a:lnTo>
                  <a:pt x="3430587" y="1706562"/>
                </a:lnTo>
                <a:lnTo>
                  <a:pt x="3430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79" name="bk object 79"/>
          <p:cNvSpPr/>
          <p:nvPr/>
        </p:nvSpPr>
        <p:spPr>
          <a:xfrm>
            <a:off x="1663369" y="1942140"/>
            <a:ext cx="3911358" cy="4598894"/>
          </a:xfrm>
          <a:custGeom>
            <a:avLst/>
            <a:gdLst/>
            <a:ahLst/>
            <a:cxnLst/>
            <a:rect l="l" t="t" r="r" b="b"/>
            <a:pathLst>
              <a:path w="3430904" h="5067300">
                <a:moveTo>
                  <a:pt x="0" y="5067298"/>
                </a:moveTo>
                <a:lnTo>
                  <a:pt x="3430587" y="5067298"/>
                </a:lnTo>
                <a:lnTo>
                  <a:pt x="3430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80" name="bk object 80"/>
          <p:cNvSpPr/>
          <p:nvPr/>
        </p:nvSpPr>
        <p:spPr>
          <a:xfrm>
            <a:off x="1663369" y="325612"/>
            <a:ext cx="4085116" cy="1548813"/>
          </a:xfrm>
          <a:custGeom>
            <a:avLst/>
            <a:gdLst/>
            <a:ahLst/>
            <a:cxnLst/>
            <a:rect l="l" t="t" r="r" b="b"/>
            <a:pathLst>
              <a:path w="3583304" h="1706880">
                <a:moveTo>
                  <a:pt x="0" y="1706562"/>
                </a:moveTo>
                <a:lnTo>
                  <a:pt x="3582987" y="1706562"/>
                </a:lnTo>
                <a:lnTo>
                  <a:pt x="3582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81" name="bk object 81"/>
          <p:cNvSpPr/>
          <p:nvPr/>
        </p:nvSpPr>
        <p:spPr>
          <a:xfrm>
            <a:off x="1663369" y="1942140"/>
            <a:ext cx="4085116" cy="4598894"/>
          </a:xfrm>
          <a:custGeom>
            <a:avLst/>
            <a:gdLst/>
            <a:ahLst/>
            <a:cxnLst/>
            <a:rect l="l" t="t" r="r" b="b"/>
            <a:pathLst>
              <a:path w="3583304" h="5067300">
                <a:moveTo>
                  <a:pt x="0" y="5067298"/>
                </a:moveTo>
                <a:lnTo>
                  <a:pt x="3582987" y="5067298"/>
                </a:lnTo>
                <a:lnTo>
                  <a:pt x="3582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82" name="bk object 82"/>
          <p:cNvSpPr/>
          <p:nvPr/>
        </p:nvSpPr>
        <p:spPr>
          <a:xfrm>
            <a:off x="1663369" y="325612"/>
            <a:ext cx="4258874" cy="1548813"/>
          </a:xfrm>
          <a:custGeom>
            <a:avLst/>
            <a:gdLst/>
            <a:ahLst/>
            <a:cxnLst/>
            <a:rect l="l" t="t" r="r" b="b"/>
            <a:pathLst>
              <a:path w="3735704" h="1706880">
                <a:moveTo>
                  <a:pt x="0" y="1706562"/>
                </a:moveTo>
                <a:lnTo>
                  <a:pt x="3735387" y="1706562"/>
                </a:lnTo>
                <a:lnTo>
                  <a:pt x="3735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83" name="bk object 83"/>
          <p:cNvSpPr/>
          <p:nvPr/>
        </p:nvSpPr>
        <p:spPr>
          <a:xfrm>
            <a:off x="1663369" y="1942140"/>
            <a:ext cx="4258874" cy="4598894"/>
          </a:xfrm>
          <a:custGeom>
            <a:avLst/>
            <a:gdLst/>
            <a:ahLst/>
            <a:cxnLst/>
            <a:rect l="l" t="t" r="r" b="b"/>
            <a:pathLst>
              <a:path w="3735704" h="5067300">
                <a:moveTo>
                  <a:pt x="0" y="5067298"/>
                </a:moveTo>
                <a:lnTo>
                  <a:pt x="3735387" y="5067298"/>
                </a:lnTo>
                <a:lnTo>
                  <a:pt x="3735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84" name="bk object 84"/>
          <p:cNvSpPr/>
          <p:nvPr/>
        </p:nvSpPr>
        <p:spPr>
          <a:xfrm>
            <a:off x="1663369" y="325612"/>
            <a:ext cx="4432631" cy="1548813"/>
          </a:xfrm>
          <a:custGeom>
            <a:avLst/>
            <a:gdLst/>
            <a:ahLst/>
            <a:cxnLst/>
            <a:rect l="l" t="t" r="r" b="b"/>
            <a:pathLst>
              <a:path w="3888104" h="1706880">
                <a:moveTo>
                  <a:pt x="0" y="1706562"/>
                </a:moveTo>
                <a:lnTo>
                  <a:pt x="3887787" y="1706562"/>
                </a:lnTo>
                <a:lnTo>
                  <a:pt x="3887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85" name="bk object 85"/>
          <p:cNvSpPr/>
          <p:nvPr/>
        </p:nvSpPr>
        <p:spPr>
          <a:xfrm>
            <a:off x="1663369" y="1942140"/>
            <a:ext cx="4432631" cy="4598894"/>
          </a:xfrm>
          <a:custGeom>
            <a:avLst/>
            <a:gdLst/>
            <a:ahLst/>
            <a:cxnLst/>
            <a:rect l="l" t="t" r="r" b="b"/>
            <a:pathLst>
              <a:path w="3888104" h="5067300">
                <a:moveTo>
                  <a:pt x="0" y="5067298"/>
                </a:moveTo>
                <a:lnTo>
                  <a:pt x="3887787" y="5067298"/>
                </a:lnTo>
                <a:lnTo>
                  <a:pt x="3887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86" name="bk object 86"/>
          <p:cNvSpPr/>
          <p:nvPr/>
        </p:nvSpPr>
        <p:spPr>
          <a:xfrm>
            <a:off x="1663369" y="325612"/>
            <a:ext cx="4606389" cy="1548813"/>
          </a:xfrm>
          <a:custGeom>
            <a:avLst/>
            <a:gdLst/>
            <a:ahLst/>
            <a:cxnLst/>
            <a:rect l="l" t="t" r="r" b="b"/>
            <a:pathLst>
              <a:path w="4040504" h="1706880">
                <a:moveTo>
                  <a:pt x="0" y="1706562"/>
                </a:moveTo>
                <a:lnTo>
                  <a:pt x="4040187" y="1706562"/>
                </a:lnTo>
                <a:lnTo>
                  <a:pt x="4040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87" name="bk object 87"/>
          <p:cNvSpPr/>
          <p:nvPr/>
        </p:nvSpPr>
        <p:spPr>
          <a:xfrm>
            <a:off x="1663369" y="1942140"/>
            <a:ext cx="4606389" cy="4598894"/>
          </a:xfrm>
          <a:custGeom>
            <a:avLst/>
            <a:gdLst/>
            <a:ahLst/>
            <a:cxnLst/>
            <a:rect l="l" t="t" r="r" b="b"/>
            <a:pathLst>
              <a:path w="4040504" h="5067300">
                <a:moveTo>
                  <a:pt x="0" y="5067298"/>
                </a:moveTo>
                <a:lnTo>
                  <a:pt x="4040187" y="5067298"/>
                </a:lnTo>
                <a:lnTo>
                  <a:pt x="4040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88" name="bk object 88"/>
          <p:cNvSpPr/>
          <p:nvPr/>
        </p:nvSpPr>
        <p:spPr>
          <a:xfrm>
            <a:off x="1663369" y="325612"/>
            <a:ext cx="4780147" cy="1548813"/>
          </a:xfrm>
          <a:custGeom>
            <a:avLst/>
            <a:gdLst/>
            <a:ahLst/>
            <a:cxnLst/>
            <a:rect l="l" t="t" r="r" b="b"/>
            <a:pathLst>
              <a:path w="4192904" h="1706880">
                <a:moveTo>
                  <a:pt x="0" y="1706562"/>
                </a:moveTo>
                <a:lnTo>
                  <a:pt x="4192587" y="1706562"/>
                </a:lnTo>
                <a:lnTo>
                  <a:pt x="4192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89" name="bk object 89"/>
          <p:cNvSpPr/>
          <p:nvPr/>
        </p:nvSpPr>
        <p:spPr>
          <a:xfrm>
            <a:off x="1663369" y="1942140"/>
            <a:ext cx="4780147" cy="4598894"/>
          </a:xfrm>
          <a:custGeom>
            <a:avLst/>
            <a:gdLst/>
            <a:ahLst/>
            <a:cxnLst/>
            <a:rect l="l" t="t" r="r" b="b"/>
            <a:pathLst>
              <a:path w="4192904" h="5067300">
                <a:moveTo>
                  <a:pt x="0" y="5067298"/>
                </a:moveTo>
                <a:lnTo>
                  <a:pt x="4192587" y="5067298"/>
                </a:lnTo>
                <a:lnTo>
                  <a:pt x="4192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90" name="bk object 90"/>
          <p:cNvSpPr/>
          <p:nvPr/>
        </p:nvSpPr>
        <p:spPr>
          <a:xfrm>
            <a:off x="1663370" y="325612"/>
            <a:ext cx="4953904" cy="1548813"/>
          </a:xfrm>
          <a:custGeom>
            <a:avLst/>
            <a:gdLst/>
            <a:ahLst/>
            <a:cxnLst/>
            <a:rect l="l" t="t" r="r" b="b"/>
            <a:pathLst>
              <a:path w="4345305" h="1706880">
                <a:moveTo>
                  <a:pt x="0" y="1706562"/>
                </a:moveTo>
                <a:lnTo>
                  <a:pt x="4344987" y="1706562"/>
                </a:lnTo>
                <a:lnTo>
                  <a:pt x="4344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91" name="bk object 91"/>
          <p:cNvSpPr/>
          <p:nvPr/>
        </p:nvSpPr>
        <p:spPr>
          <a:xfrm>
            <a:off x="1663370" y="1942140"/>
            <a:ext cx="4953904" cy="4598894"/>
          </a:xfrm>
          <a:custGeom>
            <a:avLst/>
            <a:gdLst/>
            <a:ahLst/>
            <a:cxnLst/>
            <a:rect l="l" t="t" r="r" b="b"/>
            <a:pathLst>
              <a:path w="4345305" h="5067300">
                <a:moveTo>
                  <a:pt x="0" y="5067298"/>
                </a:moveTo>
                <a:lnTo>
                  <a:pt x="4344987" y="5067298"/>
                </a:lnTo>
                <a:lnTo>
                  <a:pt x="4344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92" name="bk object 92"/>
          <p:cNvSpPr/>
          <p:nvPr/>
        </p:nvSpPr>
        <p:spPr>
          <a:xfrm>
            <a:off x="1663369" y="325612"/>
            <a:ext cx="5127662" cy="1548813"/>
          </a:xfrm>
          <a:custGeom>
            <a:avLst/>
            <a:gdLst/>
            <a:ahLst/>
            <a:cxnLst/>
            <a:rect l="l" t="t" r="r" b="b"/>
            <a:pathLst>
              <a:path w="4497705" h="1706880">
                <a:moveTo>
                  <a:pt x="0" y="1706562"/>
                </a:moveTo>
                <a:lnTo>
                  <a:pt x="4497387" y="1706562"/>
                </a:lnTo>
                <a:lnTo>
                  <a:pt x="4497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93" name="bk object 93"/>
          <p:cNvSpPr/>
          <p:nvPr/>
        </p:nvSpPr>
        <p:spPr>
          <a:xfrm>
            <a:off x="1663369" y="1942140"/>
            <a:ext cx="5127662" cy="4598894"/>
          </a:xfrm>
          <a:custGeom>
            <a:avLst/>
            <a:gdLst/>
            <a:ahLst/>
            <a:cxnLst/>
            <a:rect l="l" t="t" r="r" b="b"/>
            <a:pathLst>
              <a:path w="4497705" h="5067300">
                <a:moveTo>
                  <a:pt x="0" y="5067298"/>
                </a:moveTo>
                <a:lnTo>
                  <a:pt x="4497387" y="5067298"/>
                </a:lnTo>
                <a:lnTo>
                  <a:pt x="4497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94" name="bk object 94"/>
          <p:cNvSpPr/>
          <p:nvPr/>
        </p:nvSpPr>
        <p:spPr>
          <a:xfrm>
            <a:off x="1663369" y="325612"/>
            <a:ext cx="5301420" cy="1548813"/>
          </a:xfrm>
          <a:custGeom>
            <a:avLst/>
            <a:gdLst/>
            <a:ahLst/>
            <a:cxnLst/>
            <a:rect l="l" t="t" r="r" b="b"/>
            <a:pathLst>
              <a:path w="4650105" h="1706880">
                <a:moveTo>
                  <a:pt x="0" y="1706562"/>
                </a:moveTo>
                <a:lnTo>
                  <a:pt x="4649787" y="1706562"/>
                </a:lnTo>
                <a:lnTo>
                  <a:pt x="4649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95" name="bk object 95"/>
          <p:cNvSpPr/>
          <p:nvPr/>
        </p:nvSpPr>
        <p:spPr>
          <a:xfrm>
            <a:off x="1663369" y="1942140"/>
            <a:ext cx="5301420" cy="4598894"/>
          </a:xfrm>
          <a:custGeom>
            <a:avLst/>
            <a:gdLst/>
            <a:ahLst/>
            <a:cxnLst/>
            <a:rect l="l" t="t" r="r" b="b"/>
            <a:pathLst>
              <a:path w="4650105" h="5067300">
                <a:moveTo>
                  <a:pt x="0" y="5067298"/>
                </a:moveTo>
                <a:lnTo>
                  <a:pt x="4649787" y="5067298"/>
                </a:lnTo>
                <a:lnTo>
                  <a:pt x="4649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96" name="bk object 96"/>
          <p:cNvSpPr/>
          <p:nvPr/>
        </p:nvSpPr>
        <p:spPr>
          <a:xfrm>
            <a:off x="1663369" y="325612"/>
            <a:ext cx="5475178" cy="1548813"/>
          </a:xfrm>
          <a:custGeom>
            <a:avLst/>
            <a:gdLst/>
            <a:ahLst/>
            <a:cxnLst/>
            <a:rect l="l" t="t" r="r" b="b"/>
            <a:pathLst>
              <a:path w="4802505" h="1706880">
                <a:moveTo>
                  <a:pt x="0" y="1706562"/>
                </a:moveTo>
                <a:lnTo>
                  <a:pt x="4802187" y="1706562"/>
                </a:lnTo>
                <a:lnTo>
                  <a:pt x="4802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97" name="bk object 97"/>
          <p:cNvSpPr/>
          <p:nvPr/>
        </p:nvSpPr>
        <p:spPr>
          <a:xfrm>
            <a:off x="1663369" y="1942140"/>
            <a:ext cx="5475178" cy="4598894"/>
          </a:xfrm>
          <a:custGeom>
            <a:avLst/>
            <a:gdLst/>
            <a:ahLst/>
            <a:cxnLst/>
            <a:rect l="l" t="t" r="r" b="b"/>
            <a:pathLst>
              <a:path w="4802505" h="5067300">
                <a:moveTo>
                  <a:pt x="0" y="5067298"/>
                </a:moveTo>
                <a:lnTo>
                  <a:pt x="4802187" y="5067298"/>
                </a:lnTo>
                <a:lnTo>
                  <a:pt x="4802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98" name="bk object 98"/>
          <p:cNvSpPr/>
          <p:nvPr/>
        </p:nvSpPr>
        <p:spPr>
          <a:xfrm>
            <a:off x="1663369" y="325612"/>
            <a:ext cx="5648935" cy="1548813"/>
          </a:xfrm>
          <a:custGeom>
            <a:avLst/>
            <a:gdLst/>
            <a:ahLst/>
            <a:cxnLst/>
            <a:rect l="l" t="t" r="r" b="b"/>
            <a:pathLst>
              <a:path w="4954905" h="1706880">
                <a:moveTo>
                  <a:pt x="0" y="1706562"/>
                </a:moveTo>
                <a:lnTo>
                  <a:pt x="4954587" y="1706562"/>
                </a:lnTo>
                <a:lnTo>
                  <a:pt x="4954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99" name="bk object 99"/>
          <p:cNvSpPr/>
          <p:nvPr/>
        </p:nvSpPr>
        <p:spPr>
          <a:xfrm>
            <a:off x="1663369" y="1942140"/>
            <a:ext cx="5648935" cy="4598894"/>
          </a:xfrm>
          <a:custGeom>
            <a:avLst/>
            <a:gdLst/>
            <a:ahLst/>
            <a:cxnLst/>
            <a:rect l="l" t="t" r="r" b="b"/>
            <a:pathLst>
              <a:path w="4954905" h="5067300">
                <a:moveTo>
                  <a:pt x="0" y="5067298"/>
                </a:moveTo>
                <a:lnTo>
                  <a:pt x="4954587" y="5067298"/>
                </a:lnTo>
                <a:lnTo>
                  <a:pt x="4954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00" name="bk object 100"/>
          <p:cNvSpPr/>
          <p:nvPr/>
        </p:nvSpPr>
        <p:spPr>
          <a:xfrm>
            <a:off x="1663369" y="325612"/>
            <a:ext cx="5822693" cy="1548813"/>
          </a:xfrm>
          <a:custGeom>
            <a:avLst/>
            <a:gdLst/>
            <a:ahLst/>
            <a:cxnLst/>
            <a:rect l="l" t="t" r="r" b="b"/>
            <a:pathLst>
              <a:path w="5107305" h="1706880">
                <a:moveTo>
                  <a:pt x="0" y="1706562"/>
                </a:moveTo>
                <a:lnTo>
                  <a:pt x="5106987" y="1706562"/>
                </a:lnTo>
                <a:lnTo>
                  <a:pt x="5106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01" name="bk object 101"/>
          <p:cNvSpPr/>
          <p:nvPr/>
        </p:nvSpPr>
        <p:spPr>
          <a:xfrm>
            <a:off x="1663369" y="1942140"/>
            <a:ext cx="5822693" cy="4598894"/>
          </a:xfrm>
          <a:custGeom>
            <a:avLst/>
            <a:gdLst/>
            <a:ahLst/>
            <a:cxnLst/>
            <a:rect l="l" t="t" r="r" b="b"/>
            <a:pathLst>
              <a:path w="5107305" h="5067300">
                <a:moveTo>
                  <a:pt x="0" y="5067298"/>
                </a:moveTo>
                <a:lnTo>
                  <a:pt x="5106987" y="5067298"/>
                </a:lnTo>
                <a:lnTo>
                  <a:pt x="5106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02" name="bk object 102"/>
          <p:cNvSpPr/>
          <p:nvPr/>
        </p:nvSpPr>
        <p:spPr>
          <a:xfrm>
            <a:off x="1663369" y="325612"/>
            <a:ext cx="5996451" cy="1548813"/>
          </a:xfrm>
          <a:custGeom>
            <a:avLst/>
            <a:gdLst/>
            <a:ahLst/>
            <a:cxnLst/>
            <a:rect l="l" t="t" r="r" b="b"/>
            <a:pathLst>
              <a:path w="5259705" h="1706880">
                <a:moveTo>
                  <a:pt x="0" y="1706562"/>
                </a:moveTo>
                <a:lnTo>
                  <a:pt x="5259387" y="1706562"/>
                </a:lnTo>
                <a:lnTo>
                  <a:pt x="5259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03" name="bk object 103"/>
          <p:cNvSpPr/>
          <p:nvPr/>
        </p:nvSpPr>
        <p:spPr>
          <a:xfrm>
            <a:off x="1663369" y="1942140"/>
            <a:ext cx="5996451" cy="4598894"/>
          </a:xfrm>
          <a:custGeom>
            <a:avLst/>
            <a:gdLst/>
            <a:ahLst/>
            <a:cxnLst/>
            <a:rect l="l" t="t" r="r" b="b"/>
            <a:pathLst>
              <a:path w="5259705" h="5067300">
                <a:moveTo>
                  <a:pt x="0" y="5067298"/>
                </a:moveTo>
                <a:lnTo>
                  <a:pt x="5259387" y="5067298"/>
                </a:lnTo>
                <a:lnTo>
                  <a:pt x="5259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04" name="bk object 104"/>
          <p:cNvSpPr/>
          <p:nvPr/>
        </p:nvSpPr>
        <p:spPr>
          <a:xfrm>
            <a:off x="1663370" y="325612"/>
            <a:ext cx="6170208" cy="1548813"/>
          </a:xfrm>
          <a:custGeom>
            <a:avLst/>
            <a:gdLst/>
            <a:ahLst/>
            <a:cxnLst/>
            <a:rect l="l" t="t" r="r" b="b"/>
            <a:pathLst>
              <a:path w="5412105" h="1706880">
                <a:moveTo>
                  <a:pt x="0" y="1706562"/>
                </a:moveTo>
                <a:lnTo>
                  <a:pt x="5411787" y="1706562"/>
                </a:lnTo>
                <a:lnTo>
                  <a:pt x="5411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05" name="bk object 105"/>
          <p:cNvSpPr/>
          <p:nvPr/>
        </p:nvSpPr>
        <p:spPr>
          <a:xfrm>
            <a:off x="1663370" y="1942140"/>
            <a:ext cx="6170208" cy="4598894"/>
          </a:xfrm>
          <a:custGeom>
            <a:avLst/>
            <a:gdLst/>
            <a:ahLst/>
            <a:cxnLst/>
            <a:rect l="l" t="t" r="r" b="b"/>
            <a:pathLst>
              <a:path w="5412105" h="5067300">
                <a:moveTo>
                  <a:pt x="0" y="5067298"/>
                </a:moveTo>
                <a:lnTo>
                  <a:pt x="5411787" y="5067298"/>
                </a:lnTo>
                <a:lnTo>
                  <a:pt x="5411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06" name="bk object 106"/>
          <p:cNvSpPr/>
          <p:nvPr/>
        </p:nvSpPr>
        <p:spPr>
          <a:xfrm>
            <a:off x="1663369" y="325612"/>
            <a:ext cx="6343966" cy="1548813"/>
          </a:xfrm>
          <a:custGeom>
            <a:avLst/>
            <a:gdLst/>
            <a:ahLst/>
            <a:cxnLst/>
            <a:rect l="l" t="t" r="r" b="b"/>
            <a:pathLst>
              <a:path w="5564505" h="1706880">
                <a:moveTo>
                  <a:pt x="0" y="1706562"/>
                </a:moveTo>
                <a:lnTo>
                  <a:pt x="5564187" y="1706562"/>
                </a:lnTo>
                <a:lnTo>
                  <a:pt x="5564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07" name="bk object 107"/>
          <p:cNvSpPr/>
          <p:nvPr/>
        </p:nvSpPr>
        <p:spPr>
          <a:xfrm>
            <a:off x="1663369" y="1942140"/>
            <a:ext cx="6343966" cy="4598894"/>
          </a:xfrm>
          <a:custGeom>
            <a:avLst/>
            <a:gdLst/>
            <a:ahLst/>
            <a:cxnLst/>
            <a:rect l="l" t="t" r="r" b="b"/>
            <a:pathLst>
              <a:path w="5564505" h="5067300">
                <a:moveTo>
                  <a:pt x="0" y="5067298"/>
                </a:moveTo>
                <a:lnTo>
                  <a:pt x="5564187" y="5067298"/>
                </a:lnTo>
                <a:lnTo>
                  <a:pt x="5564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08" name="bk object 108"/>
          <p:cNvSpPr/>
          <p:nvPr/>
        </p:nvSpPr>
        <p:spPr>
          <a:xfrm>
            <a:off x="1663369" y="325612"/>
            <a:ext cx="6517724" cy="1548813"/>
          </a:xfrm>
          <a:custGeom>
            <a:avLst/>
            <a:gdLst/>
            <a:ahLst/>
            <a:cxnLst/>
            <a:rect l="l" t="t" r="r" b="b"/>
            <a:pathLst>
              <a:path w="5716905" h="1706880">
                <a:moveTo>
                  <a:pt x="0" y="1706562"/>
                </a:moveTo>
                <a:lnTo>
                  <a:pt x="5716587" y="1706562"/>
                </a:lnTo>
                <a:lnTo>
                  <a:pt x="5716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09" name="bk object 109"/>
          <p:cNvSpPr/>
          <p:nvPr/>
        </p:nvSpPr>
        <p:spPr>
          <a:xfrm>
            <a:off x="1663369" y="1942140"/>
            <a:ext cx="6517724" cy="4598894"/>
          </a:xfrm>
          <a:custGeom>
            <a:avLst/>
            <a:gdLst/>
            <a:ahLst/>
            <a:cxnLst/>
            <a:rect l="l" t="t" r="r" b="b"/>
            <a:pathLst>
              <a:path w="5716905" h="5067300">
                <a:moveTo>
                  <a:pt x="0" y="5067298"/>
                </a:moveTo>
                <a:lnTo>
                  <a:pt x="5716587" y="5067298"/>
                </a:lnTo>
                <a:lnTo>
                  <a:pt x="5716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10" name="bk object 110"/>
          <p:cNvSpPr/>
          <p:nvPr/>
        </p:nvSpPr>
        <p:spPr>
          <a:xfrm>
            <a:off x="1663369" y="325612"/>
            <a:ext cx="6691482" cy="1548813"/>
          </a:xfrm>
          <a:custGeom>
            <a:avLst/>
            <a:gdLst/>
            <a:ahLst/>
            <a:cxnLst/>
            <a:rect l="l" t="t" r="r" b="b"/>
            <a:pathLst>
              <a:path w="5869305" h="1706880">
                <a:moveTo>
                  <a:pt x="0" y="1706562"/>
                </a:moveTo>
                <a:lnTo>
                  <a:pt x="5868987" y="1706562"/>
                </a:lnTo>
                <a:lnTo>
                  <a:pt x="5868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11" name="bk object 111"/>
          <p:cNvSpPr/>
          <p:nvPr/>
        </p:nvSpPr>
        <p:spPr>
          <a:xfrm>
            <a:off x="1663369" y="1942140"/>
            <a:ext cx="6691482" cy="4598894"/>
          </a:xfrm>
          <a:custGeom>
            <a:avLst/>
            <a:gdLst/>
            <a:ahLst/>
            <a:cxnLst/>
            <a:rect l="l" t="t" r="r" b="b"/>
            <a:pathLst>
              <a:path w="5869305" h="5067300">
                <a:moveTo>
                  <a:pt x="0" y="5067298"/>
                </a:moveTo>
                <a:lnTo>
                  <a:pt x="5868987" y="5067298"/>
                </a:lnTo>
                <a:lnTo>
                  <a:pt x="5868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12" name="bk object 112"/>
          <p:cNvSpPr/>
          <p:nvPr/>
        </p:nvSpPr>
        <p:spPr>
          <a:xfrm>
            <a:off x="1663369" y="325612"/>
            <a:ext cx="6865239" cy="1548813"/>
          </a:xfrm>
          <a:custGeom>
            <a:avLst/>
            <a:gdLst/>
            <a:ahLst/>
            <a:cxnLst/>
            <a:rect l="l" t="t" r="r" b="b"/>
            <a:pathLst>
              <a:path w="6021705" h="1706880">
                <a:moveTo>
                  <a:pt x="0" y="1706562"/>
                </a:moveTo>
                <a:lnTo>
                  <a:pt x="6021387" y="1706562"/>
                </a:lnTo>
                <a:lnTo>
                  <a:pt x="6021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13" name="bk object 113"/>
          <p:cNvSpPr/>
          <p:nvPr/>
        </p:nvSpPr>
        <p:spPr>
          <a:xfrm>
            <a:off x="1663369" y="1942140"/>
            <a:ext cx="6865239" cy="4598894"/>
          </a:xfrm>
          <a:custGeom>
            <a:avLst/>
            <a:gdLst/>
            <a:ahLst/>
            <a:cxnLst/>
            <a:rect l="l" t="t" r="r" b="b"/>
            <a:pathLst>
              <a:path w="6021705" h="5067300">
                <a:moveTo>
                  <a:pt x="0" y="5067298"/>
                </a:moveTo>
                <a:lnTo>
                  <a:pt x="6021387" y="5067298"/>
                </a:lnTo>
                <a:lnTo>
                  <a:pt x="6021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14" name="bk object 114"/>
          <p:cNvSpPr/>
          <p:nvPr/>
        </p:nvSpPr>
        <p:spPr>
          <a:xfrm>
            <a:off x="1663369" y="325612"/>
            <a:ext cx="7038997" cy="1548813"/>
          </a:xfrm>
          <a:custGeom>
            <a:avLst/>
            <a:gdLst/>
            <a:ahLst/>
            <a:cxnLst/>
            <a:rect l="l" t="t" r="r" b="b"/>
            <a:pathLst>
              <a:path w="6174105" h="1706880">
                <a:moveTo>
                  <a:pt x="0" y="1706562"/>
                </a:moveTo>
                <a:lnTo>
                  <a:pt x="6173787" y="1706562"/>
                </a:lnTo>
                <a:lnTo>
                  <a:pt x="6173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15" name="bk object 115"/>
          <p:cNvSpPr/>
          <p:nvPr/>
        </p:nvSpPr>
        <p:spPr>
          <a:xfrm>
            <a:off x="1663369" y="1942140"/>
            <a:ext cx="7038997" cy="4598894"/>
          </a:xfrm>
          <a:custGeom>
            <a:avLst/>
            <a:gdLst/>
            <a:ahLst/>
            <a:cxnLst/>
            <a:rect l="l" t="t" r="r" b="b"/>
            <a:pathLst>
              <a:path w="6174105" h="5067300">
                <a:moveTo>
                  <a:pt x="0" y="5067298"/>
                </a:moveTo>
                <a:lnTo>
                  <a:pt x="6173787" y="5067298"/>
                </a:lnTo>
                <a:lnTo>
                  <a:pt x="6173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16" name="bk object 116"/>
          <p:cNvSpPr/>
          <p:nvPr/>
        </p:nvSpPr>
        <p:spPr>
          <a:xfrm>
            <a:off x="1663369" y="325611"/>
            <a:ext cx="7212755" cy="6215423"/>
          </a:xfrm>
          <a:custGeom>
            <a:avLst/>
            <a:gdLst/>
            <a:ahLst/>
            <a:cxnLst/>
            <a:rect l="l" t="t" r="r" b="b"/>
            <a:pathLst>
              <a:path w="6326505" h="6848475">
                <a:moveTo>
                  <a:pt x="0" y="6848473"/>
                </a:moveTo>
                <a:lnTo>
                  <a:pt x="6326187" y="6848473"/>
                </a:lnTo>
                <a:lnTo>
                  <a:pt x="63261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17" name="bk object 117"/>
          <p:cNvSpPr/>
          <p:nvPr/>
        </p:nvSpPr>
        <p:spPr>
          <a:xfrm>
            <a:off x="1663370" y="325611"/>
            <a:ext cx="7386512" cy="6215423"/>
          </a:xfrm>
          <a:custGeom>
            <a:avLst/>
            <a:gdLst/>
            <a:ahLst/>
            <a:cxnLst/>
            <a:rect l="l" t="t" r="r" b="b"/>
            <a:pathLst>
              <a:path w="6478905" h="6848475">
                <a:moveTo>
                  <a:pt x="0" y="6848473"/>
                </a:moveTo>
                <a:lnTo>
                  <a:pt x="6478587" y="6848473"/>
                </a:lnTo>
                <a:lnTo>
                  <a:pt x="6478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18" name="bk object 118"/>
          <p:cNvSpPr/>
          <p:nvPr/>
        </p:nvSpPr>
        <p:spPr>
          <a:xfrm>
            <a:off x="1663369" y="325611"/>
            <a:ext cx="7560270" cy="6215423"/>
          </a:xfrm>
          <a:custGeom>
            <a:avLst/>
            <a:gdLst/>
            <a:ahLst/>
            <a:cxnLst/>
            <a:rect l="l" t="t" r="r" b="b"/>
            <a:pathLst>
              <a:path w="6631305" h="6848475">
                <a:moveTo>
                  <a:pt x="0" y="6848473"/>
                </a:moveTo>
                <a:lnTo>
                  <a:pt x="6630987" y="6848473"/>
                </a:lnTo>
                <a:lnTo>
                  <a:pt x="6630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19" name="bk object 119"/>
          <p:cNvSpPr/>
          <p:nvPr/>
        </p:nvSpPr>
        <p:spPr>
          <a:xfrm>
            <a:off x="1663369" y="325611"/>
            <a:ext cx="7734028" cy="6215423"/>
          </a:xfrm>
          <a:custGeom>
            <a:avLst/>
            <a:gdLst/>
            <a:ahLst/>
            <a:cxnLst/>
            <a:rect l="l" t="t" r="r" b="b"/>
            <a:pathLst>
              <a:path w="6783705" h="6848475">
                <a:moveTo>
                  <a:pt x="0" y="6848473"/>
                </a:moveTo>
                <a:lnTo>
                  <a:pt x="6783387" y="6848473"/>
                </a:lnTo>
                <a:lnTo>
                  <a:pt x="67833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20" name="bk object 120"/>
          <p:cNvSpPr/>
          <p:nvPr/>
        </p:nvSpPr>
        <p:spPr>
          <a:xfrm>
            <a:off x="1663369" y="325611"/>
            <a:ext cx="7907786" cy="6215423"/>
          </a:xfrm>
          <a:custGeom>
            <a:avLst/>
            <a:gdLst/>
            <a:ahLst/>
            <a:cxnLst/>
            <a:rect l="l" t="t" r="r" b="b"/>
            <a:pathLst>
              <a:path w="6936105" h="6848475">
                <a:moveTo>
                  <a:pt x="0" y="6848473"/>
                </a:moveTo>
                <a:lnTo>
                  <a:pt x="6935787" y="6848473"/>
                </a:lnTo>
                <a:lnTo>
                  <a:pt x="69357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21" name="bk object 121"/>
          <p:cNvSpPr/>
          <p:nvPr/>
        </p:nvSpPr>
        <p:spPr>
          <a:xfrm>
            <a:off x="1663369" y="325611"/>
            <a:ext cx="8081543" cy="6215423"/>
          </a:xfrm>
          <a:custGeom>
            <a:avLst/>
            <a:gdLst/>
            <a:ahLst/>
            <a:cxnLst/>
            <a:rect l="l" t="t" r="r" b="b"/>
            <a:pathLst>
              <a:path w="7088505" h="6848475">
                <a:moveTo>
                  <a:pt x="0" y="6848473"/>
                </a:moveTo>
                <a:lnTo>
                  <a:pt x="7088187" y="6848473"/>
                </a:lnTo>
                <a:lnTo>
                  <a:pt x="70881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22" name="bk object 122"/>
          <p:cNvSpPr/>
          <p:nvPr/>
        </p:nvSpPr>
        <p:spPr>
          <a:xfrm>
            <a:off x="1663369" y="325611"/>
            <a:ext cx="8255301" cy="6215423"/>
          </a:xfrm>
          <a:custGeom>
            <a:avLst/>
            <a:gdLst/>
            <a:ahLst/>
            <a:cxnLst/>
            <a:rect l="l" t="t" r="r" b="b"/>
            <a:pathLst>
              <a:path w="7240905" h="6848475">
                <a:moveTo>
                  <a:pt x="0" y="6848473"/>
                </a:moveTo>
                <a:lnTo>
                  <a:pt x="7240587" y="6848473"/>
                </a:lnTo>
                <a:lnTo>
                  <a:pt x="7240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23" name="bk object 123"/>
          <p:cNvSpPr/>
          <p:nvPr/>
        </p:nvSpPr>
        <p:spPr>
          <a:xfrm>
            <a:off x="1663369" y="325611"/>
            <a:ext cx="8429059" cy="6215423"/>
          </a:xfrm>
          <a:custGeom>
            <a:avLst/>
            <a:gdLst/>
            <a:ahLst/>
            <a:cxnLst/>
            <a:rect l="l" t="t" r="r" b="b"/>
            <a:pathLst>
              <a:path w="7393305" h="6848475">
                <a:moveTo>
                  <a:pt x="0" y="6848473"/>
                </a:moveTo>
                <a:lnTo>
                  <a:pt x="7392987" y="6848473"/>
                </a:lnTo>
                <a:lnTo>
                  <a:pt x="7392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24" name="bk object 124"/>
          <p:cNvSpPr/>
          <p:nvPr/>
        </p:nvSpPr>
        <p:spPr>
          <a:xfrm>
            <a:off x="1663369" y="325611"/>
            <a:ext cx="8602817" cy="6215423"/>
          </a:xfrm>
          <a:custGeom>
            <a:avLst/>
            <a:gdLst/>
            <a:ahLst/>
            <a:cxnLst/>
            <a:rect l="l" t="t" r="r" b="b"/>
            <a:pathLst>
              <a:path w="7545705" h="6848475">
                <a:moveTo>
                  <a:pt x="0" y="6848473"/>
                </a:moveTo>
                <a:lnTo>
                  <a:pt x="7545387" y="6848473"/>
                </a:lnTo>
                <a:lnTo>
                  <a:pt x="75453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25" name="bk object 125"/>
          <p:cNvSpPr/>
          <p:nvPr/>
        </p:nvSpPr>
        <p:spPr>
          <a:xfrm>
            <a:off x="1663369" y="325611"/>
            <a:ext cx="8776574" cy="6215423"/>
          </a:xfrm>
          <a:custGeom>
            <a:avLst/>
            <a:gdLst/>
            <a:ahLst/>
            <a:cxnLst/>
            <a:rect l="l" t="t" r="r" b="b"/>
            <a:pathLst>
              <a:path w="7698105" h="6848475">
                <a:moveTo>
                  <a:pt x="0" y="6848473"/>
                </a:moveTo>
                <a:lnTo>
                  <a:pt x="7697774" y="6848473"/>
                </a:lnTo>
                <a:lnTo>
                  <a:pt x="76977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26" name="bk object 126"/>
          <p:cNvSpPr/>
          <p:nvPr/>
        </p:nvSpPr>
        <p:spPr>
          <a:xfrm>
            <a:off x="1663369" y="325611"/>
            <a:ext cx="8950332" cy="6215423"/>
          </a:xfrm>
          <a:custGeom>
            <a:avLst/>
            <a:gdLst/>
            <a:ahLst/>
            <a:cxnLst/>
            <a:rect l="l" t="t" r="r" b="b"/>
            <a:pathLst>
              <a:path w="7850505" h="6848475">
                <a:moveTo>
                  <a:pt x="0" y="6848473"/>
                </a:moveTo>
                <a:lnTo>
                  <a:pt x="7850174" y="6848473"/>
                </a:lnTo>
                <a:lnTo>
                  <a:pt x="78501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27" name="bk object 127"/>
          <p:cNvSpPr/>
          <p:nvPr/>
        </p:nvSpPr>
        <p:spPr>
          <a:xfrm>
            <a:off x="1663369" y="325611"/>
            <a:ext cx="9124090" cy="6215423"/>
          </a:xfrm>
          <a:custGeom>
            <a:avLst/>
            <a:gdLst/>
            <a:ahLst/>
            <a:cxnLst/>
            <a:rect l="l" t="t" r="r" b="b"/>
            <a:pathLst>
              <a:path w="8002905" h="6848475">
                <a:moveTo>
                  <a:pt x="0" y="6848473"/>
                </a:moveTo>
                <a:lnTo>
                  <a:pt x="8002587" y="6848473"/>
                </a:lnTo>
                <a:lnTo>
                  <a:pt x="8002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28" name="bk object 128"/>
          <p:cNvSpPr/>
          <p:nvPr/>
        </p:nvSpPr>
        <p:spPr>
          <a:xfrm>
            <a:off x="1663370" y="325611"/>
            <a:ext cx="9297847" cy="6215423"/>
          </a:xfrm>
          <a:custGeom>
            <a:avLst/>
            <a:gdLst/>
            <a:ahLst/>
            <a:cxnLst/>
            <a:rect l="l" t="t" r="r" b="b"/>
            <a:pathLst>
              <a:path w="8155305" h="6848475">
                <a:moveTo>
                  <a:pt x="0" y="6848473"/>
                </a:moveTo>
                <a:lnTo>
                  <a:pt x="8154987" y="6848473"/>
                </a:lnTo>
                <a:lnTo>
                  <a:pt x="8154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29" name="bk object 129"/>
          <p:cNvSpPr/>
          <p:nvPr/>
        </p:nvSpPr>
        <p:spPr>
          <a:xfrm>
            <a:off x="1663369" y="325611"/>
            <a:ext cx="9471605" cy="6215423"/>
          </a:xfrm>
          <a:custGeom>
            <a:avLst/>
            <a:gdLst/>
            <a:ahLst/>
            <a:cxnLst/>
            <a:rect l="l" t="t" r="r" b="b"/>
            <a:pathLst>
              <a:path w="8307705" h="6848475">
                <a:moveTo>
                  <a:pt x="0" y="6848473"/>
                </a:moveTo>
                <a:lnTo>
                  <a:pt x="8307374" y="6848473"/>
                </a:lnTo>
                <a:lnTo>
                  <a:pt x="83073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30" name="bk object 130"/>
          <p:cNvSpPr/>
          <p:nvPr/>
        </p:nvSpPr>
        <p:spPr>
          <a:xfrm>
            <a:off x="1663369" y="316967"/>
            <a:ext cx="9645363" cy="6224067"/>
          </a:xfrm>
          <a:custGeom>
            <a:avLst/>
            <a:gdLst/>
            <a:ahLst/>
            <a:cxnLst/>
            <a:rect l="l" t="t" r="r" b="b"/>
            <a:pathLst>
              <a:path w="8460105" h="6858000">
                <a:moveTo>
                  <a:pt x="0" y="0"/>
                </a:moveTo>
                <a:lnTo>
                  <a:pt x="8459782" y="0"/>
                </a:lnTo>
                <a:lnTo>
                  <a:pt x="8459782" y="6857998"/>
                </a:lnTo>
                <a:lnTo>
                  <a:pt x="0" y="685799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199"/>
            </a:srgbClr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31" name="bk object 131"/>
          <p:cNvSpPr/>
          <p:nvPr/>
        </p:nvSpPr>
        <p:spPr>
          <a:xfrm>
            <a:off x="883269" y="1874424"/>
            <a:ext cx="7924076" cy="67715"/>
          </a:xfrm>
          <a:custGeom>
            <a:avLst/>
            <a:gdLst/>
            <a:ahLst/>
            <a:cxnLst/>
            <a:rect l="l" t="t" r="r" b="b"/>
            <a:pathLst>
              <a:path w="6950075" h="74930">
                <a:moveTo>
                  <a:pt x="0" y="0"/>
                </a:moveTo>
                <a:lnTo>
                  <a:pt x="6950080" y="0"/>
                </a:lnTo>
                <a:lnTo>
                  <a:pt x="6950080" y="74612"/>
                </a:lnTo>
                <a:lnTo>
                  <a:pt x="0" y="74612"/>
                </a:lnTo>
                <a:lnTo>
                  <a:pt x="0" y="0"/>
                </a:lnTo>
                <a:close/>
              </a:path>
            </a:pathLst>
          </a:custGeom>
          <a:solidFill>
            <a:srgbClr val="407AAA">
              <a:alpha val="50199"/>
            </a:srgbClr>
          </a:solidFill>
        </p:spPr>
        <p:txBody>
          <a:bodyPr lIns="0" tIns="0" rIns="0" bIns="0"/>
          <a:lstStyle/>
          <a:p>
            <a:pPr>
              <a:defRPr/>
            </a:pPr>
            <a:endParaRPr sz="1634">
              <a:solidFill>
                <a:prstClr val="black"/>
              </a:solidFill>
            </a:endParaRPr>
          </a:p>
        </p:txBody>
      </p:sp>
      <p:sp>
        <p:nvSpPr>
          <p:cNvPr id="1142" name="Holder 2"/>
          <p:cNvSpPr>
            <a:spLocks noGrp="1"/>
          </p:cNvSpPr>
          <p:nvPr>
            <p:ph type="title"/>
          </p:nvPr>
        </p:nvSpPr>
        <p:spPr bwMode="auto">
          <a:xfrm>
            <a:off x="2105004" y="642577"/>
            <a:ext cx="79819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smtClean="0"/>
          </a:p>
        </p:txBody>
      </p:sp>
      <p:sp>
        <p:nvSpPr>
          <p:cNvPr id="1143" name="Holder 3"/>
          <p:cNvSpPr>
            <a:spLocks noGrp="1"/>
          </p:cNvSpPr>
          <p:nvPr>
            <p:ph type="body" idx="1"/>
          </p:nvPr>
        </p:nvSpPr>
        <p:spPr bwMode="auto">
          <a:xfrm>
            <a:off x="1560200" y="2087657"/>
            <a:ext cx="9071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846" y="6378229"/>
            <a:ext cx="390230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63" y="6378229"/>
            <a:ext cx="28036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36F983-408D-4C2D-BAF2-5F9FD3E83C3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687911" y="6345091"/>
            <a:ext cx="454303" cy="30777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1214"/>
              </a:lnSpc>
              <a:defRPr sz="1089">
                <a:solidFill>
                  <a:srgbClr val="F3BB99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6D726A-5973-43BD-89BE-4CF91AC431D1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/>
              <a:t>/43</a:t>
            </a:r>
          </a:p>
        </p:txBody>
      </p:sp>
    </p:spTree>
    <p:extLst>
      <p:ext uri="{BB962C8B-B14F-4D97-AF65-F5344CB8AC3E}">
        <p14:creationId xmlns:p14="http://schemas.microsoft.com/office/powerpoint/2010/main" val="401962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14955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82990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244864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65981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4955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29909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244864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59819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object 2"/>
          <p:cNvSpPr>
            <a:spLocks noGrp="1"/>
          </p:cNvSpPr>
          <p:nvPr>
            <p:ph type="title"/>
          </p:nvPr>
        </p:nvSpPr>
        <p:spPr>
          <a:xfrm>
            <a:off x="3153957" y="583179"/>
            <a:ext cx="7244164" cy="1117229"/>
          </a:xfrm>
        </p:spPr>
        <p:txBody>
          <a:bodyPr/>
          <a:lstStyle/>
          <a:p>
            <a:pPr marL="2401839" indent="-1695840" eaLnBrk="1" hangingPunct="1">
              <a:tabLst>
                <a:tab pos="3783580" algn="l"/>
              </a:tabLst>
            </a:pPr>
            <a:r>
              <a:rPr lang="tr-TR" smtClean="0">
                <a:latin typeface="Verdana" pitchFamily="34" charset="0"/>
              </a:rPr>
              <a:t>Bitki-hayvan	Hastalık ve  Zararlıları</a:t>
            </a:r>
          </a:p>
        </p:txBody>
      </p:sp>
      <p:sp>
        <p:nvSpPr>
          <p:cNvPr id="31746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/>
            <a:fld id="{85DE6D35-F460-4515-840E-39198FD4DBEB}" type="slidenum">
              <a:rPr lang="tr-TR" smtClean="0"/>
              <a:pPr marL="23053"/>
              <a:t>1</a:t>
            </a:fld>
            <a:r>
              <a:rPr lang="tr-TR" smtClean="0"/>
              <a:t>/4</a:t>
            </a:r>
          </a:p>
        </p:txBody>
      </p:sp>
      <p:sp>
        <p:nvSpPr>
          <p:cNvPr id="31747" name="object 3"/>
          <p:cNvSpPr>
            <a:spLocks noGrp="1"/>
          </p:cNvSpPr>
          <p:nvPr>
            <p:ph type="body" idx="1"/>
          </p:nvPr>
        </p:nvSpPr>
        <p:spPr>
          <a:xfrm>
            <a:off x="2485465" y="2087657"/>
            <a:ext cx="7221071" cy="3018149"/>
          </a:xfrm>
        </p:spPr>
        <p:txBody>
          <a:bodyPr vert="horz" wrap="square" lIns="0" tIns="1729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42914" indent="-311216" eaLnBrk="1" hangingPunct="1">
              <a:spcBef>
                <a:spcPts val="12"/>
              </a:spcBef>
              <a:buClr>
                <a:srgbClr val="9A0000"/>
              </a:buClr>
              <a:buSzPct val="75000"/>
              <a:tabLst>
                <a:tab pos="342914" algn="l"/>
                <a:tab pos="344355" algn="l"/>
              </a:tabLst>
            </a:pPr>
            <a:r>
              <a:rPr lang="tr-TR" smtClean="0">
                <a:latin typeface="Arial" charset="0"/>
              </a:rPr>
              <a:t> </a:t>
            </a:r>
            <a:r>
              <a:rPr lang="tr-TR" sz="1634">
                <a:solidFill>
                  <a:srgbClr val="F52D05"/>
                </a:solidFill>
                <a:latin typeface="Arial" charset="0"/>
              </a:rPr>
              <a:t>*</a:t>
            </a:r>
            <a:r>
              <a:rPr lang="tr-TR" sz="1634">
                <a:latin typeface="Calibri" pitchFamily="34" charset="0"/>
              </a:rPr>
              <a:t> </a:t>
            </a:r>
            <a:r>
              <a:rPr lang="tr-TR" smtClean="0">
                <a:latin typeface="Arial" charset="0"/>
              </a:rPr>
              <a:t>	</a:t>
            </a:r>
            <a:r>
              <a:rPr lang="tr-TR" smtClean="0">
                <a:latin typeface="Verdana" pitchFamily="34" charset="0"/>
              </a:rPr>
              <a:t>Hava olayları, bitki ve hayvan hastalıkları üzerine  doğrudan ve dolaylı etki ederek onların  bulundukları yerden başka yerlere taşınmak  suretiyle yayılmalarını sağlamaktadır.</a:t>
            </a:r>
            <a:endParaRPr lang="tr-TR" smtClean="0">
              <a:latin typeface="Arial" charset="0"/>
            </a:endParaRPr>
          </a:p>
          <a:p>
            <a:pPr marL="342914" indent="-311216" eaLnBrk="1" hangingPunct="1">
              <a:spcBef>
                <a:spcPts val="12"/>
              </a:spcBef>
              <a:buClr>
                <a:srgbClr val="9A0000"/>
              </a:buClr>
              <a:buSzPct val="75000"/>
              <a:tabLst>
                <a:tab pos="342914" algn="l"/>
                <a:tab pos="344355" algn="l"/>
              </a:tabLst>
            </a:pPr>
            <a:r>
              <a:rPr lang="tr-TR" smtClean="0">
                <a:latin typeface="Arial" charset="0"/>
              </a:rPr>
              <a:t> </a:t>
            </a:r>
            <a:r>
              <a:rPr lang="tr-TR" sz="1634">
                <a:solidFill>
                  <a:srgbClr val="F52D05"/>
                </a:solidFill>
                <a:latin typeface="Arial" charset="0"/>
              </a:rPr>
              <a:t>*</a:t>
            </a:r>
            <a:r>
              <a:rPr lang="tr-TR" sz="1634">
                <a:latin typeface="Calibri" pitchFamily="34" charset="0"/>
              </a:rPr>
              <a:t> </a:t>
            </a:r>
            <a:r>
              <a:rPr lang="tr-TR" smtClean="0">
                <a:latin typeface="Arial" charset="0"/>
              </a:rPr>
              <a:t>	</a:t>
            </a:r>
            <a:r>
              <a:rPr lang="tr-TR" smtClean="0">
                <a:latin typeface="Verdana" pitchFamily="34" charset="0"/>
              </a:rPr>
              <a:t>Özellikle kuvvetli rüzgar ve yağış-lardan sonra  akışa geçen sular hastalık oluşturan bakterilerin  yayılmasını, zararlıların kendilerini ya da  yumurtalarını taşıyarak başka yerlere  yerleşmelerini mümkün kılmaktadır.</a:t>
            </a:r>
          </a:p>
        </p:txBody>
      </p:sp>
    </p:spTree>
    <p:extLst>
      <p:ext uri="{BB962C8B-B14F-4D97-AF65-F5344CB8AC3E}">
        <p14:creationId xmlns:p14="http://schemas.microsoft.com/office/powerpoint/2010/main" val="2487789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object 2"/>
          <p:cNvSpPr>
            <a:spLocks noGrp="1"/>
          </p:cNvSpPr>
          <p:nvPr>
            <p:ph type="title"/>
          </p:nvPr>
        </p:nvSpPr>
        <p:spPr>
          <a:xfrm>
            <a:off x="3153957" y="583179"/>
            <a:ext cx="7244164" cy="1117229"/>
          </a:xfrm>
        </p:spPr>
        <p:txBody>
          <a:bodyPr/>
          <a:lstStyle/>
          <a:p>
            <a:pPr marL="2401839" indent="-1695840" eaLnBrk="1" hangingPunct="1">
              <a:tabLst>
                <a:tab pos="3783580" algn="l"/>
              </a:tabLst>
            </a:pPr>
            <a:r>
              <a:rPr lang="tr-TR" smtClean="0">
                <a:latin typeface="Verdana" pitchFamily="34" charset="0"/>
              </a:rPr>
              <a:t>Bitki-hayvan	Hastalık ve  Zararlıları</a:t>
            </a:r>
          </a:p>
        </p:txBody>
      </p:sp>
      <p:sp>
        <p:nvSpPr>
          <p:cNvPr id="32770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/>
            <a:fld id="{BB2E36D8-91BE-4643-9EDC-B47BCB66FD3A}" type="slidenum">
              <a:rPr lang="tr-TR" smtClean="0"/>
              <a:pPr marL="23053"/>
              <a:t>2</a:t>
            </a:fld>
            <a:r>
              <a:rPr lang="tr-TR" smtClean="0"/>
              <a:t>/4</a:t>
            </a:r>
          </a:p>
        </p:txBody>
      </p:sp>
      <p:sp>
        <p:nvSpPr>
          <p:cNvPr id="32771" name="object 3"/>
          <p:cNvSpPr txBox="1">
            <a:spLocks noChangeArrowheads="1"/>
          </p:cNvSpPr>
          <p:nvPr/>
        </p:nvSpPr>
        <p:spPr bwMode="auto">
          <a:xfrm>
            <a:off x="2507077" y="2087657"/>
            <a:ext cx="7382435" cy="2403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2882" rIns="0" bIns="0">
            <a:spAutoFit/>
          </a:bodyPr>
          <a:lstStyle/>
          <a:p>
            <a:pPr marL="322743" indent="-311216" fontAlgn="base">
              <a:lnSpc>
                <a:spcPct val="99000"/>
              </a:lnSpc>
              <a:spcBef>
                <a:spcPts val="23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1634">
                <a:solidFill>
                  <a:srgbClr val="F52D05"/>
                </a:solidFill>
                <a:latin typeface="Arial" charset="0"/>
              </a:rPr>
              <a:t>*</a:t>
            </a:r>
            <a:r>
              <a:rPr lang="tr-TR" sz="1634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178">
                <a:solidFill>
                  <a:prstClr val="black"/>
                </a:solidFill>
                <a:latin typeface="Arial" charset="0"/>
              </a:rPr>
              <a:t>	</a:t>
            </a:r>
            <a:r>
              <a:rPr lang="tr-TR" sz="2178">
                <a:solidFill>
                  <a:prstClr val="black"/>
                </a:solidFill>
                <a:latin typeface="Verdana" pitchFamily="34" charset="0"/>
              </a:rPr>
              <a:t>Nispi nemin yüksek olduğu koşullarda hastalıkların  artması oransal nemin bu koşullar üzerine ne  derece etkili olduğunu göstermektedir.</a:t>
            </a:r>
          </a:p>
          <a:p>
            <a:pPr marL="322743" indent="-311216" fontAlgn="base">
              <a:spcBef>
                <a:spcPts val="545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1634">
                <a:solidFill>
                  <a:srgbClr val="F52D05"/>
                </a:solidFill>
                <a:latin typeface="Arial" charset="0"/>
              </a:rPr>
              <a:t>*</a:t>
            </a:r>
            <a:r>
              <a:rPr lang="tr-TR" sz="1634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178">
                <a:solidFill>
                  <a:prstClr val="black"/>
                </a:solidFill>
                <a:latin typeface="Arial" charset="0"/>
              </a:rPr>
              <a:t>	</a:t>
            </a:r>
            <a:r>
              <a:rPr lang="tr-TR" sz="2178">
                <a:solidFill>
                  <a:prstClr val="black"/>
                </a:solidFill>
                <a:latin typeface="Verdana" pitchFamily="34" charset="0"/>
              </a:rPr>
              <a:t>Diğer taraftan hasat edilen ürünlerin yüksek nem  içeriklerine sahip olması, hastalık ve zararlı  faaliyetlerini arttırarak ürünün kısa bir sürede  bozulmasına neden olmaktadır.</a:t>
            </a:r>
          </a:p>
        </p:txBody>
      </p:sp>
    </p:spTree>
    <p:extLst>
      <p:ext uri="{BB962C8B-B14F-4D97-AF65-F5344CB8AC3E}">
        <p14:creationId xmlns:p14="http://schemas.microsoft.com/office/powerpoint/2010/main" val="3193298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Geniş ekran</PresentationFormat>
  <Paragraphs>8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Verdana</vt:lpstr>
      <vt:lpstr>Office Theme</vt:lpstr>
      <vt:lpstr>1_Office Theme</vt:lpstr>
      <vt:lpstr>Bitki-hayvan Hastalık ve  Zararlıları</vt:lpstr>
      <vt:lpstr>Bitki-hayvan Hastalık ve  Zararlıları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Hava ve İklim ile Tarım  Arasındaki İlişkiler</dc:title>
  <dc:creator>nevsahibi</dc:creator>
  <cp:lastModifiedBy>nevsahibi</cp:lastModifiedBy>
  <cp:revision>10</cp:revision>
  <dcterms:created xsi:type="dcterms:W3CDTF">2017-07-06T10:29:57Z</dcterms:created>
  <dcterms:modified xsi:type="dcterms:W3CDTF">2017-07-06T10:35:34Z</dcterms:modified>
</cp:coreProperties>
</file>