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1.bin" ContentType="application/vnd.ms-office.activeX"/>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2.xml" ContentType="application/vnd.ms-office.activeX+xml"/>
  <Override PartName="/ppt/activeX/activeX2.bin" ContentType="application/vnd.ms-office.activeX"/>
  <Override PartName="/ppt/tags/tag2.xml" ContentType="application/vnd.openxmlformats-officedocument.presentationml.tags+xml"/>
  <Override PartName="/ppt/activeX/activeX3.xml" ContentType="application/vnd.ms-office.activeX+xml"/>
  <Override PartName="/ppt/activeX/activeX3.bin" ContentType="application/vnd.ms-office.activeX"/>
  <Override PartName="/ppt/tags/tag3.xml" ContentType="application/vnd.openxmlformats-officedocument.presentationml.tags+xml"/>
  <Override PartName="/ppt/activeX/activeX4.xml" ContentType="application/vnd.ms-office.activeX+xml"/>
  <Override PartName="/ppt/activeX/activeX4.bin" ContentType="application/vnd.ms-office.activeX"/>
  <Override PartName="/ppt/tags/tag4.xml" ContentType="application/vnd.openxmlformats-officedocument.presentationml.tags+xml"/>
  <Override PartName="/ppt/activeX/activeX5.xml" ContentType="application/vnd.ms-office.activeX+xml"/>
  <Override PartName="/ppt/activeX/activeX5.bin" ContentType="application/vnd.ms-office.activeX"/>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98" r:id="rId3"/>
    <p:sldId id="289" r:id="rId4"/>
    <p:sldId id="279" r:id="rId5"/>
    <p:sldId id="291" r:id="rId6"/>
    <p:sldId id="292" r:id="rId7"/>
    <p:sldId id="284" r:id="rId8"/>
    <p:sldId id="285" r:id="rId9"/>
    <p:sldId id="257" r:id="rId10"/>
    <p:sldId id="259" r:id="rId11"/>
    <p:sldId id="283" r:id="rId12"/>
    <p:sldId id="299" r:id="rId13"/>
    <p:sldId id="268" r:id="rId14"/>
    <p:sldId id="293" r:id="rId15"/>
    <p:sldId id="300" r:id="rId16"/>
    <p:sldId id="301" r:id="rId17"/>
    <p:sldId id="261" r:id="rId18"/>
    <p:sldId id="287" r:id="rId19"/>
    <p:sldId id="288" r:id="rId20"/>
    <p:sldId id="263" r:id="rId21"/>
    <p:sldId id="262" r:id="rId22"/>
    <p:sldId id="278" r:id="rId23"/>
    <p:sldId id="277" r:id="rId24"/>
    <p:sldId id="269" r:id="rId25"/>
    <p:sldId id="276" r:id="rId26"/>
    <p:sldId id="270" r:id="rId27"/>
    <p:sldId id="271" r:id="rId28"/>
    <p:sldId id="290" r:id="rId29"/>
    <p:sldId id="272" r:id="rId30"/>
    <p:sldId id="273" r:id="rId31"/>
    <p:sldId id="297" r:id="rId32"/>
    <p:sldId id="274" r:id="rId33"/>
    <p:sldId id="275" r:id="rId34"/>
    <p:sldId id="294" r:id="rId35"/>
    <p:sldId id="28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F753F-DF6E-4F3D-B4FB-1325976EFEC1}" type="doc">
      <dgm:prSet loTypeId="urn:microsoft.com/office/officeart/2005/8/layout/orgChart1" loCatId="hierarchy" qsTypeId="urn:microsoft.com/office/officeart/2005/8/quickstyle/simple1" qsCatId="simple" csTypeId="urn:microsoft.com/office/officeart/2005/8/colors/accent1_2" csCatId="accent1"/>
      <dgm:spPr/>
    </dgm:pt>
    <dgm:pt modelId="{37B81D74-DCC7-41A7-804D-FFEE7B31B8B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Tayfçekerler</a:t>
          </a:r>
          <a:endParaRPr kumimoji="0" lang="en-US" altLang="tr-TR" b="0" i="0" u="none" strike="noStrike" cap="none" normalizeH="0" baseline="0" smtClean="0">
            <a:ln>
              <a:noFill/>
            </a:ln>
            <a:solidFill>
              <a:schemeClr val="tx1"/>
            </a:solidFill>
            <a:effectLst/>
            <a:latin typeface="Arial" panose="020B0604020202020204" pitchFamily="34" charset="0"/>
          </a:endParaRPr>
        </a:p>
      </dgm:t>
    </dgm:pt>
    <dgm:pt modelId="{41692B0B-A549-4BF8-AC62-B76587373059}" type="parTrans" cxnId="{3C3DE802-AA61-45CE-BD54-7C799C168BE2}">
      <dgm:prSet/>
      <dgm:spPr/>
      <dgm:t>
        <a:bodyPr/>
        <a:lstStyle/>
        <a:p>
          <a:endParaRPr lang="tr-TR"/>
        </a:p>
      </dgm:t>
    </dgm:pt>
    <dgm:pt modelId="{FE9714B6-692A-4EA3-8B34-9AAD3766E32B}" type="sibTrans" cxnId="{3C3DE802-AA61-45CE-BD54-7C799C168BE2}">
      <dgm:prSet/>
      <dgm:spPr/>
      <dgm:t>
        <a:bodyPr/>
        <a:lstStyle/>
        <a:p>
          <a:endParaRPr lang="tr-TR"/>
        </a:p>
      </dgm:t>
    </dgm:pt>
    <dgm:pt modelId="{3AA10F72-0C8D-40EF-B121-66D627F3D03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Prizmalı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Tayfçekerler</a:t>
          </a:r>
          <a:endParaRPr kumimoji="0" lang="en-US" altLang="tr-TR" b="0" i="0" u="none" strike="noStrike" cap="none" normalizeH="0" baseline="0" smtClean="0">
            <a:ln>
              <a:noFill/>
            </a:ln>
            <a:solidFill>
              <a:schemeClr val="tx1"/>
            </a:solidFill>
            <a:effectLst/>
            <a:latin typeface="Arial" panose="020B0604020202020204" pitchFamily="34" charset="0"/>
          </a:endParaRPr>
        </a:p>
      </dgm:t>
    </dgm:pt>
    <dgm:pt modelId="{52BB2DFF-FE20-43C6-A968-14EA8FDF5536}" type="parTrans" cxnId="{FC0763F0-127E-4DFC-9F6B-01577B996C70}">
      <dgm:prSet/>
      <dgm:spPr/>
      <dgm:t>
        <a:bodyPr/>
        <a:lstStyle/>
        <a:p>
          <a:endParaRPr lang="tr-TR"/>
        </a:p>
      </dgm:t>
    </dgm:pt>
    <dgm:pt modelId="{F2BC2EAE-6864-4E3C-97AE-256D62322304}" type="sibTrans" cxnId="{FC0763F0-127E-4DFC-9F6B-01577B996C70}">
      <dgm:prSet/>
      <dgm:spPr/>
      <dgm:t>
        <a:bodyPr/>
        <a:lstStyle/>
        <a:p>
          <a:endParaRPr lang="tr-TR"/>
        </a:p>
      </dgm:t>
    </dgm:pt>
    <dgm:pt modelId="{551AECEC-7F9C-41EA-9529-746E5BBF764B}"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Yarıklı</a:t>
          </a:r>
          <a:endParaRPr kumimoji="0" lang="en-US" altLang="tr-TR" b="0" i="0" u="none" strike="noStrike" cap="none" normalizeH="0" baseline="0" smtClean="0">
            <a:ln>
              <a:noFill/>
            </a:ln>
            <a:solidFill>
              <a:schemeClr val="tx1"/>
            </a:solidFill>
            <a:effectLst/>
            <a:latin typeface="Arial" panose="020B0604020202020204" pitchFamily="34" charset="0"/>
          </a:endParaRPr>
        </a:p>
      </dgm:t>
    </dgm:pt>
    <dgm:pt modelId="{16C3C679-E9E8-4FC0-B5B2-F990CCF0E5E2}" type="parTrans" cxnId="{87C30161-E13B-4B1C-B64D-92CD65FE037C}">
      <dgm:prSet/>
      <dgm:spPr/>
      <dgm:t>
        <a:bodyPr/>
        <a:lstStyle/>
        <a:p>
          <a:endParaRPr lang="tr-TR"/>
        </a:p>
      </dgm:t>
    </dgm:pt>
    <dgm:pt modelId="{C869F5B5-BF75-4CD2-9579-9585206731FE}" type="sibTrans" cxnId="{87C30161-E13B-4B1C-B64D-92CD65FE037C}">
      <dgm:prSet/>
      <dgm:spPr/>
      <dgm:t>
        <a:bodyPr/>
        <a:lstStyle/>
        <a:p>
          <a:endParaRPr lang="tr-TR"/>
        </a:p>
      </dgm:t>
    </dgm:pt>
    <dgm:pt modelId="{94129CB8-0A84-490F-A853-7D759415B77F}"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Yarıksız</a:t>
          </a:r>
          <a:endParaRPr kumimoji="0" lang="en-US" altLang="tr-TR" b="0" i="0" u="none" strike="noStrike" cap="none" normalizeH="0" baseline="0" smtClean="0">
            <a:ln>
              <a:noFill/>
            </a:ln>
            <a:solidFill>
              <a:schemeClr val="tx1"/>
            </a:solidFill>
            <a:effectLst/>
            <a:latin typeface="Arial" panose="020B0604020202020204" pitchFamily="34" charset="0"/>
          </a:endParaRPr>
        </a:p>
      </dgm:t>
    </dgm:pt>
    <dgm:pt modelId="{506A9F09-73DB-4191-A7CA-EC058DAEE823}" type="parTrans" cxnId="{660A62B3-FBA8-4A4B-B6BF-B44C0742A168}">
      <dgm:prSet/>
      <dgm:spPr/>
      <dgm:t>
        <a:bodyPr/>
        <a:lstStyle/>
        <a:p>
          <a:endParaRPr lang="tr-TR"/>
        </a:p>
      </dgm:t>
    </dgm:pt>
    <dgm:pt modelId="{F28653E6-A8C6-48C0-BDAC-76F40D28B573}" type="sibTrans" cxnId="{660A62B3-FBA8-4A4B-B6BF-B44C0742A168}">
      <dgm:prSet/>
      <dgm:spPr/>
      <dgm:t>
        <a:bodyPr/>
        <a:lstStyle/>
        <a:p>
          <a:endParaRPr lang="tr-TR"/>
        </a:p>
      </dgm:t>
    </dgm:pt>
    <dgm:pt modelId="{2D59D4E4-1DE6-4D35-B0A5-9B6D335F950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chemeClr val="tx1"/>
              </a:solidFill>
              <a:effectLst/>
              <a:latin typeface="Arial" panose="020B0604020202020204" pitchFamily="34" charset="0"/>
            </a:rPr>
            <a:t>Optik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chemeClr val="tx1"/>
              </a:solidFill>
              <a:effectLst/>
              <a:latin typeface="Arial" panose="020B0604020202020204" pitchFamily="34" charset="0"/>
            </a:rPr>
            <a:t>Ağlar</a:t>
          </a:r>
          <a:endParaRPr kumimoji="0" lang="en-US" altLang="tr-TR" b="0" i="0" u="none" strike="noStrike" cap="none" normalizeH="0" baseline="0" dirty="0" smtClean="0">
            <a:ln>
              <a:noFill/>
            </a:ln>
            <a:solidFill>
              <a:schemeClr val="tx1"/>
            </a:solidFill>
            <a:effectLst/>
            <a:latin typeface="Arial" panose="020B0604020202020204" pitchFamily="34" charset="0"/>
          </a:endParaRPr>
        </a:p>
      </dgm:t>
    </dgm:pt>
    <dgm:pt modelId="{865C7B17-FE4D-4326-8A6C-07FC0B7FC46B}" type="parTrans" cxnId="{C18655D6-8D03-4379-A901-864826FEFCFF}">
      <dgm:prSet/>
      <dgm:spPr/>
      <dgm:t>
        <a:bodyPr/>
        <a:lstStyle/>
        <a:p>
          <a:endParaRPr lang="tr-TR"/>
        </a:p>
      </dgm:t>
    </dgm:pt>
    <dgm:pt modelId="{B24CC6F0-2C2C-42A8-B28F-27057AB8CAF8}" type="sibTrans" cxnId="{C18655D6-8D03-4379-A901-864826FEFCFF}">
      <dgm:prSet/>
      <dgm:spPr/>
      <dgm:t>
        <a:bodyPr/>
        <a:lstStyle/>
        <a:p>
          <a:endParaRPr lang="tr-TR"/>
        </a:p>
      </dgm:t>
    </dgm:pt>
    <dgm:pt modelId="{F51F2F86-B9C5-4D4E-842A-8718864B02C2}"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Kırınım</a:t>
          </a:r>
          <a:endParaRPr kumimoji="0" lang="en-US" altLang="tr-TR" b="0" i="0" u="none" strike="noStrike" cap="none" normalizeH="0" baseline="0" smtClean="0">
            <a:ln>
              <a:noFill/>
            </a:ln>
            <a:solidFill>
              <a:schemeClr val="tx1"/>
            </a:solidFill>
            <a:effectLst/>
            <a:latin typeface="Arial" panose="020B0604020202020204" pitchFamily="34" charset="0"/>
          </a:endParaRPr>
        </a:p>
      </dgm:t>
    </dgm:pt>
    <dgm:pt modelId="{A272262D-7331-4395-B3FE-287344CFA0AA}" type="parTrans" cxnId="{1C295D97-D2ED-433C-8CE1-A9CFDD22A633}">
      <dgm:prSet/>
      <dgm:spPr/>
      <dgm:t>
        <a:bodyPr/>
        <a:lstStyle/>
        <a:p>
          <a:endParaRPr lang="tr-TR"/>
        </a:p>
      </dgm:t>
    </dgm:pt>
    <dgm:pt modelId="{D2191F75-28DA-402B-9A4E-76A063EC22EB}" type="sibTrans" cxnId="{1C295D97-D2ED-433C-8CE1-A9CFDD22A633}">
      <dgm:prSet/>
      <dgm:spPr/>
      <dgm:t>
        <a:bodyPr/>
        <a:lstStyle/>
        <a:p>
          <a:endParaRPr lang="tr-TR"/>
        </a:p>
      </dgm:t>
    </dgm:pt>
    <dgm:pt modelId="{E3746DB6-DA72-4DE4-8328-2B8B1CB07B11}"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Yansıtıcı</a:t>
          </a:r>
          <a:endParaRPr kumimoji="0" lang="en-US" altLang="tr-TR" b="0" i="0" u="none" strike="noStrike" cap="none" normalizeH="0" baseline="0" smtClean="0">
            <a:ln>
              <a:noFill/>
            </a:ln>
            <a:solidFill>
              <a:schemeClr val="tx1"/>
            </a:solidFill>
            <a:effectLst/>
            <a:latin typeface="Arial" panose="020B0604020202020204" pitchFamily="34" charset="0"/>
          </a:endParaRPr>
        </a:p>
      </dgm:t>
    </dgm:pt>
    <dgm:pt modelId="{7B94D416-68A6-4A0A-955C-8F283DE3AEB3}" type="parTrans" cxnId="{E95AA885-3382-4AB5-88B8-87E9FDB1123C}">
      <dgm:prSet/>
      <dgm:spPr/>
      <dgm:t>
        <a:bodyPr/>
        <a:lstStyle/>
        <a:p>
          <a:endParaRPr lang="tr-TR"/>
        </a:p>
      </dgm:t>
    </dgm:pt>
    <dgm:pt modelId="{C7892448-A58D-4C59-880E-5CDEC4C39177}" type="sibTrans" cxnId="{E95AA885-3382-4AB5-88B8-87E9FDB1123C}">
      <dgm:prSet/>
      <dgm:spPr/>
      <dgm:t>
        <a:bodyPr/>
        <a:lstStyle/>
        <a:p>
          <a:endParaRPr lang="tr-TR"/>
        </a:p>
      </dgm:t>
    </dgm:pt>
    <dgm:pt modelId="{B3F1810B-E332-4955-9AEE-BA9436079239}" type="pres">
      <dgm:prSet presAssocID="{C93F753F-DF6E-4F3D-B4FB-1325976EFEC1}" presName="hierChild1" presStyleCnt="0">
        <dgm:presLayoutVars>
          <dgm:orgChart val="1"/>
          <dgm:chPref val="1"/>
          <dgm:dir/>
          <dgm:animOne val="branch"/>
          <dgm:animLvl val="lvl"/>
          <dgm:resizeHandles/>
        </dgm:presLayoutVars>
      </dgm:prSet>
      <dgm:spPr/>
    </dgm:pt>
    <dgm:pt modelId="{222A3F2D-E5B3-4D16-BE4A-0B364B56A115}" type="pres">
      <dgm:prSet presAssocID="{37B81D74-DCC7-41A7-804D-FFEE7B31B8BA}" presName="hierRoot1" presStyleCnt="0">
        <dgm:presLayoutVars>
          <dgm:hierBranch/>
        </dgm:presLayoutVars>
      </dgm:prSet>
      <dgm:spPr/>
    </dgm:pt>
    <dgm:pt modelId="{0021BAB7-F28B-49E3-8E92-EA9B4437DB1F}" type="pres">
      <dgm:prSet presAssocID="{37B81D74-DCC7-41A7-804D-FFEE7B31B8BA}" presName="rootComposite1" presStyleCnt="0"/>
      <dgm:spPr/>
    </dgm:pt>
    <dgm:pt modelId="{D247FE77-6A8F-403B-AA4F-DEA729FB3E89}" type="pres">
      <dgm:prSet presAssocID="{37B81D74-DCC7-41A7-804D-FFEE7B31B8BA}" presName="rootText1" presStyleLbl="node0" presStyleIdx="0" presStyleCnt="1">
        <dgm:presLayoutVars>
          <dgm:chPref val="3"/>
        </dgm:presLayoutVars>
      </dgm:prSet>
      <dgm:spPr/>
      <dgm:t>
        <a:bodyPr/>
        <a:lstStyle/>
        <a:p>
          <a:endParaRPr lang="tr-TR"/>
        </a:p>
      </dgm:t>
    </dgm:pt>
    <dgm:pt modelId="{070F2B87-C5B7-40F8-AD01-81C3F14AE36A}" type="pres">
      <dgm:prSet presAssocID="{37B81D74-DCC7-41A7-804D-FFEE7B31B8BA}" presName="rootConnector1" presStyleLbl="node1" presStyleIdx="0" presStyleCnt="0"/>
      <dgm:spPr/>
      <dgm:t>
        <a:bodyPr/>
        <a:lstStyle/>
        <a:p>
          <a:endParaRPr lang="tr-TR"/>
        </a:p>
      </dgm:t>
    </dgm:pt>
    <dgm:pt modelId="{CDB1B0D0-88D4-4143-B0E9-A9B721E3635D}" type="pres">
      <dgm:prSet presAssocID="{37B81D74-DCC7-41A7-804D-FFEE7B31B8BA}" presName="hierChild2" presStyleCnt="0"/>
      <dgm:spPr/>
    </dgm:pt>
    <dgm:pt modelId="{36757858-FF29-43FB-9CAF-A22BFF3EA44C}" type="pres">
      <dgm:prSet presAssocID="{52BB2DFF-FE20-43C6-A968-14EA8FDF5536}" presName="Name35" presStyleLbl="parChTrans1D2" presStyleIdx="0" presStyleCnt="2"/>
      <dgm:spPr/>
      <dgm:t>
        <a:bodyPr/>
        <a:lstStyle/>
        <a:p>
          <a:endParaRPr lang="tr-TR"/>
        </a:p>
      </dgm:t>
    </dgm:pt>
    <dgm:pt modelId="{6ED089E7-74C5-482B-B8D4-F5880983DDD9}" type="pres">
      <dgm:prSet presAssocID="{3AA10F72-0C8D-40EF-B121-66D627F3D035}" presName="hierRoot2" presStyleCnt="0">
        <dgm:presLayoutVars>
          <dgm:hierBranch/>
        </dgm:presLayoutVars>
      </dgm:prSet>
      <dgm:spPr/>
    </dgm:pt>
    <dgm:pt modelId="{5680922D-218F-454D-86AC-819C253A41AF}" type="pres">
      <dgm:prSet presAssocID="{3AA10F72-0C8D-40EF-B121-66D627F3D035}" presName="rootComposite" presStyleCnt="0"/>
      <dgm:spPr/>
    </dgm:pt>
    <dgm:pt modelId="{234ACFC5-7581-4A2E-9D82-A9316960FDE5}" type="pres">
      <dgm:prSet presAssocID="{3AA10F72-0C8D-40EF-B121-66D627F3D035}" presName="rootText" presStyleLbl="node2" presStyleIdx="0" presStyleCnt="2">
        <dgm:presLayoutVars>
          <dgm:chPref val="3"/>
        </dgm:presLayoutVars>
      </dgm:prSet>
      <dgm:spPr/>
      <dgm:t>
        <a:bodyPr/>
        <a:lstStyle/>
        <a:p>
          <a:endParaRPr lang="tr-TR"/>
        </a:p>
      </dgm:t>
    </dgm:pt>
    <dgm:pt modelId="{B62698B6-A55C-4262-9CCA-723C0527AAC0}" type="pres">
      <dgm:prSet presAssocID="{3AA10F72-0C8D-40EF-B121-66D627F3D035}" presName="rootConnector" presStyleLbl="node2" presStyleIdx="0" presStyleCnt="2"/>
      <dgm:spPr/>
      <dgm:t>
        <a:bodyPr/>
        <a:lstStyle/>
        <a:p>
          <a:endParaRPr lang="tr-TR"/>
        </a:p>
      </dgm:t>
    </dgm:pt>
    <dgm:pt modelId="{FAC93CFF-739A-4E3E-B8B7-398E897A910C}" type="pres">
      <dgm:prSet presAssocID="{3AA10F72-0C8D-40EF-B121-66D627F3D035}" presName="hierChild4" presStyleCnt="0"/>
      <dgm:spPr/>
    </dgm:pt>
    <dgm:pt modelId="{EA219C51-3909-446F-9AD6-0F22AF67C470}" type="pres">
      <dgm:prSet presAssocID="{3AA10F72-0C8D-40EF-B121-66D627F3D035}" presName="hierChild5" presStyleCnt="0"/>
      <dgm:spPr/>
    </dgm:pt>
    <dgm:pt modelId="{EB1C9DD0-F228-4225-8819-750F80B52B17}" type="pres">
      <dgm:prSet presAssocID="{16C3C679-E9E8-4FC0-B5B2-F990CCF0E5E2}" presName="Name111" presStyleLbl="parChTrans1D3" presStyleIdx="0" presStyleCnt="4"/>
      <dgm:spPr/>
      <dgm:t>
        <a:bodyPr/>
        <a:lstStyle/>
        <a:p>
          <a:endParaRPr lang="tr-TR"/>
        </a:p>
      </dgm:t>
    </dgm:pt>
    <dgm:pt modelId="{8EB36C25-1505-4549-8E0C-55DFE4563C77}" type="pres">
      <dgm:prSet presAssocID="{551AECEC-7F9C-41EA-9529-746E5BBF764B}" presName="hierRoot3" presStyleCnt="0">
        <dgm:presLayoutVars>
          <dgm:hierBranch/>
        </dgm:presLayoutVars>
      </dgm:prSet>
      <dgm:spPr/>
    </dgm:pt>
    <dgm:pt modelId="{E2DEDC50-5D62-4E6F-827C-29959661FBE7}" type="pres">
      <dgm:prSet presAssocID="{551AECEC-7F9C-41EA-9529-746E5BBF764B}" presName="rootComposite3" presStyleCnt="0"/>
      <dgm:spPr/>
    </dgm:pt>
    <dgm:pt modelId="{27F98630-C023-437E-BFDD-6268F4B5A29F}" type="pres">
      <dgm:prSet presAssocID="{551AECEC-7F9C-41EA-9529-746E5BBF764B}" presName="rootText3" presStyleLbl="asst2" presStyleIdx="0" presStyleCnt="4">
        <dgm:presLayoutVars>
          <dgm:chPref val="3"/>
        </dgm:presLayoutVars>
      </dgm:prSet>
      <dgm:spPr/>
      <dgm:t>
        <a:bodyPr/>
        <a:lstStyle/>
        <a:p>
          <a:endParaRPr lang="tr-TR"/>
        </a:p>
      </dgm:t>
    </dgm:pt>
    <dgm:pt modelId="{EC89B05B-9362-4CAD-899C-DC376AB4FCB5}" type="pres">
      <dgm:prSet presAssocID="{551AECEC-7F9C-41EA-9529-746E5BBF764B}" presName="rootConnector3" presStyleLbl="asst2" presStyleIdx="0" presStyleCnt="4"/>
      <dgm:spPr/>
      <dgm:t>
        <a:bodyPr/>
        <a:lstStyle/>
        <a:p>
          <a:endParaRPr lang="tr-TR"/>
        </a:p>
      </dgm:t>
    </dgm:pt>
    <dgm:pt modelId="{E03430C5-E79A-4437-9E1E-2B040863AE20}" type="pres">
      <dgm:prSet presAssocID="{551AECEC-7F9C-41EA-9529-746E5BBF764B}" presName="hierChild6" presStyleCnt="0"/>
      <dgm:spPr/>
    </dgm:pt>
    <dgm:pt modelId="{4AC5D0F4-DAE6-4950-B2C8-AF0E7B9C0067}" type="pres">
      <dgm:prSet presAssocID="{551AECEC-7F9C-41EA-9529-746E5BBF764B}" presName="hierChild7" presStyleCnt="0"/>
      <dgm:spPr/>
    </dgm:pt>
    <dgm:pt modelId="{9085695A-F611-4CF5-8280-0B196A8E6C6A}" type="pres">
      <dgm:prSet presAssocID="{506A9F09-73DB-4191-A7CA-EC058DAEE823}" presName="Name111" presStyleLbl="parChTrans1D3" presStyleIdx="1" presStyleCnt="4"/>
      <dgm:spPr/>
      <dgm:t>
        <a:bodyPr/>
        <a:lstStyle/>
        <a:p>
          <a:endParaRPr lang="tr-TR"/>
        </a:p>
      </dgm:t>
    </dgm:pt>
    <dgm:pt modelId="{4A98B6BE-E68D-4281-8DD2-650CEA4F1E48}" type="pres">
      <dgm:prSet presAssocID="{94129CB8-0A84-490F-A853-7D759415B77F}" presName="hierRoot3" presStyleCnt="0">
        <dgm:presLayoutVars>
          <dgm:hierBranch/>
        </dgm:presLayoutVars>
      </dgm:prSet>
      <dgm:spPr/>
    </dgm:pt>
    <dgm:pt modelId="{F054DF39-3D58-45C5-9E65-219FB6ADFE12}" type="pres">
      <dgm:prSet presAssocID="{94129CB8-0A84-490F-A853-7D759415B77F}" presName="rootComposite3" presStyleCnt="0"/>
      <dgm:spPr/>
    </dgm:pt>
    <dgm:pt modelId="{BC0D0D0B-05A0-408A-86C7-B1FAFD255DB0}" type="pres">
      <dgm:prSet presAssocID="{94129CB8-0A84-490F-A853-7D759415B77F}" presName="rootText3" presStyleLbl="asst2" presStyleIdx="1" presStyleCnt="4">
        <dgm:presLayoutVars>
          <dgm:chPref val="3"/>
        </dgm:presLayoutVars>
      </dgm:prSet>
      <dgm:spPr/>
      <dgm:t>
        <a:bodyPr/>
        <a:lstStyle/>
        <a:p>
          <a:endParaRPr lang="tr-TR"/>
        </a:p>
      </dgm:t>
    </dgm:pt>
    <dgm:pt modelId="{13E388D5-A8AE-4DBB-9D59-A8E346F93107}" type="pres">
      <dgm:prSet presAssocID="{94129CB8-0A84-490F-A853-7D759415B77F}" presName="rootConnector3" presStyleLbl="asst2" presStyleIdx="1" presStyleCnt="4"/>
      <dgm:spPr/>
      <dgm:t>
        <a:bodyPr/>
        <a:lstStyle/>
        <a:p>
          <a:endParaRPr lang="tr-TR"/>
        </a:p>
      </dgm:t>
    </dgm:pt>
    <dgm:pt modelId="{7B79A574-0413-43E2-A00D-7A9C11AEAE9E}" type="pres">
      <dgm:prSet presAssocID="{94129CB8-0A84-490F-A853-7D759415B77F}" presName="hierChild6" presStyleCnt="0"/>
      <dgm:spPr/>
    </dgm:pt>
    <dgm:pt modelId="{E7D898FD-DCDF-407B-B269-452F5BECB4E4}" type="pres">
      <dgm:prSet presAssocID="{94129CB8-0A84-490F-A853-7D759415B77F}" presName="hierChild7" presStyleCnt="0"/>
      <dgm:spPr/>
    </dgm:pt>
    <dgm:pt modelId="{F1FACFF1-A595-4E63-8228-50E95334D1D2}" type="pres">
      <dgm:prSet presAssocID="{865C7B17-FE4D-4326-8A6C-07FC0B7FC46B}" presName="Name35" presStyleLbl="parChTrans1D2" presStyleIdx="1" presStyleCnt="2"/>
      <dgm:spPr/>
      <dgm:t>
        <a:bodyPr/>
        <a:lstStyle/>
        <a:p>
          <a:endParaRPr lang="tr-TR"/>
        </a:p>
      </dgm:t>
    </dgm:pt>
    <dgm:pt modelId="{FA4B34AA-CAC5-47F4-8B1F-0C1B75213629}" type="pres">
      <dgm:prSet presAssocID="{2D59D4E4-1DE6-4D35-B0A5-9B6D335F950D}" presName="hierRoot2" presStyleCnt="0">
        <dgm:presLayoutVars>
          <dgm:hierBranch/>
        </dgm:presLayoutVars>
      </dgm:prSet>
      <dgm:spPr/>
    </dgm:pt>
    <dgm:pt modelId="{F1054C7B-E253-4D15-8C9C-BAEF7393652F}" type="pres">
      <dgm:prSet presAssocID="{2D59D4E4-1DE6-4D35-B0A5-9B6D335F950D}" presName="rootComposite" presStyleCnt="0"/>
      <dgm:spPr/>
    </dgm:pt>
    <dgm:pt modelId="{1C501289-94CE-4635-9BC6-3F045999C515}" type="pres">
      <dgm:prSet presAssocID="{2D59D4E4-1DE6-4D35-B0A5-9B6D335F950D}" presName="rootText" presStyleLbl="node2" presStyleIdx="1" presStyleCnt="2">
        <dgm:presLayoutVars>
          <dgm:chPref val="3"/>
        </dgm:presLayoutVars>
      </dgm:prSet>
      <dgm:spPr/>
      <dgm:t>
        <a:bodyPr/>
        <a:lstStyle/>
        <a:p>
          <a:endParaRPr lang="tr-TR"/>
        </a:p>
      </dgm:t>
    </dgm:pt>
    <dgm:pt modelId="{4F86BE78-A2B0-4AD6-8A68-71FEF5883A82}" type="pres">
      <dgm:prSet presAssocID="{2D59D4E4-1DE6-4D35-B0A5-9B6D335F950D}" presName="rootConnector" presStyleLbl="node2" presStyleIdx="1" presStyleCnt="2"/>
      <dgm:spPr/>
      <dgm:t>
        <a:bodyPr/>
        <a:lstStyle/>
        <a:p>
          <a:endParaRPr lang="tr-TR"/>
        </a:p>
      </dgm:t>
    </dgm:pt>
    <dgm:pt modelId="{684603CC-41C2-4AE6-8CCA-9B148CBF863C}" type="pres">
      <dgm:prSet presAssocID="{2D59D4E4-1DE6-4D35-B0A5-9B6D335F950D}" presName="hierChild4" presStyleCnt="0"/>
      <dgm:spPr/>
    </dgm:pt>
    <dgm:pt modelId="{374B3B82-A091-4EDD-83B7-370C9389A87B}" type="pres">
      <dgm:prSet presAssocID="{2D59D4E4-1DE6-4D35-B0A5-9B6D335F950D}" presName="hierChild5" presStyleCnt="0"/>
      <dgm:spPr/>
    </dgm:pt>
    <dgm:pt modelId="{16316A34-7D19-4EF8-835D-8A53A9FF5200}" type="pres">
      <dgm:prSet presAssocID="{A272262D-7331-4395-B3FE-287344CFA0AA}" presName="Name111" presStyleLbl="parChTrans1D3" presStyleIdx="2" presStyleCnt="4"/>
      <dgm:spPr/>
      <dgm:t>
        <a:bodyPr/>
        <a:lstStyle/>
        <a:p>
          <a:endParaRPr lang="tr-TR"/>
        </a:p>
      </dgm:t>
    </dgm:pt>
    <dgm:pt modelId="{14C2AE12-DA4D-4363-9525-612B7EE08B73}" type="pres">
      <dgm:prSet presAssocID="{F51F2F86-B9C5-4D4E-842A-8718864B02C2}" presName="hierRoot3" presStyleCnt="0">
        <dgm:presLayoutVars>
          <dgm:hierBranch/>
        </dgm:presLayoutVars>
      </dgm:prSet>
      <dgm:spPr/>
    </dgm:pt>
    <dgm:pt modelId="{E995804F-EFC9-4660-8442-F8528BA5D4F3}" type="pres">
      <dgm:prSet presAssocID="{F51F2F86-B9C5-4D4E-842A-8718864B02C2}" presName="rootComposite3" presStyleCnt="0"/>
      <dgm:spPr/>
    </dgm:pt>
    <dgm:pt modelId="{6457FBD6-2C9D-45A7-A79A-7011E14A35A2}" type="pres">
      <dgm:prSet presAssocID="{F51F2F86-B9C5-4D4E-842A-8718864B02C2}" presName="rootText3" presStyleLbl="asst2" presStyleIdx="2" presStyleCnt="4">
        <dgm:presLayoutVars>
          <dgm:chPref val="3"/>
        </dgm:presLayoutVars>
      </dgm:prSet>
      <dgm:spPr/>
      <dgm:t>
        <a:bodyPr/>
        <a:lstStyle/>
        <a:p>
          <a:endParaRPr lang="tr-TR"/>
        </a:p>
      </dgm:t>
    </dgm:pt>
    <dgm:pt modelId="{A2F68254-8332-49FE-BD5E-7791C989E0B4}" type="pres">
      <dgm:prSet presAssocID="{F51F2F86-B9C5-4D4E-842A-8718864B02C2}" presName="rootConnector3" presStyleLbl="asst2" presStyleIdx="2" presStyleCnt="4"/>
      <dgm:spPr/>
      <dgm:t>
        <a:bodyPr/>
        <a:lstStyle/>
        <a:p>
          <a:endParaRPr lang="tr-TR"/>
        </a:p>
      </dgm:t>
    </dgm:pt>
    <dgm:pt modelId="{B9F79A98-504F-440F-9B9C-F9D837C4CF79}" type="pres">
      <dgm:prSet presAssocID="{F51F2F86-B9C5-4D4E-842A-8718864B02C2}" presName="hierChild6" presStyleCnt="0"/>
      <dgm:spPr/>
    </dgm:pt>
    <dgm:pt modelId="{F5F89F07-3A2A-4DFD-BC92-98475F273D38}" type="pres">
      <dgm:prSet presAssocID="{F51F2F86-B9C5-4D4E-842A-8718864B02C2}" presName="hierChild7" presStyleCnt="0"/>
      <dgm:spPr/>
    </dgm:pt>
    <dgm:pt modelId="{133A3827-EE04-4242-BBBA-C66E3B053822}" type="pres">
      <dgm:prSet presAssocID="{7B94D416-68A6-4A0A-955C-8F283DE3AEB3}" presName="Name111" presStyleLbl="parChTrans1D3" presStyleIdx="3" presStyleCnt="4"/>
      <dgm:spPr/>
      <dgm:t>
        <a:bodyPr/>
        <a:lstStyle/>
        <a:p>
          <a:endParaRPr lang="tr-TR"/>
        </a:p>
      </dgm:t>
    </dgm:pt>
    <dgm:pt modelId="{D7750428-EB2F-4619-8888-D6847A832C34}" type="pres">
      <dgm:prSet presAssocID="{E3746DB6-DA72-4DE4-8328-2B8B1CB07B11}" presName="hierRoot3" presStyleCnt="0">
        <dgm:presLayoutVars>
          <dgm:hierBranch/>
        </dgm:presLayoutVars>
      </dgm:prSet>
      <dgm:spPr/>
    </dgm:pt>
    <dgm:pt modelId="{D92F9901-FCDA-430D-B245-FBB8215FA82A}" type="pres">
      <dgm:prSet presAssocID="{E3746DB6-DA72-4DE4-8328-2B8B1CB07B11}" presName="rootComposite3" presStyleCnt="0"/>
      <dgm:spPr/>
    </dgm:pt>
    <dgm:pt modelId="{BF8AC72D-CF42-4BAA-8A89-1EE9221F4201}" type="pres">
      <dgm:prSet presAssocID="{E3746DB6-DA72-4DE4-8328-2B8B1CB07B11}" presName="rootText3" presStyleLbl="asst2" presStyleIdx="3" presStyleCnt="4">
        <dgm:presLayoutVars>
          <dgm:chPref val="3"/>
        </dgm:presLayoutVars>
      </dgm:prSet>
      <dgm:spPr/>
      <dgm:t>
        <a:bodyPr/>
        <a:lstStyle/>
        <a:p>
          <a:endParaRPr lang="tr-TR"/>
        </a:p>
      </dgm:t>
    </dgm:pt>
    <dgm:pt modelId="{A7855188-B815-449F-8546-18C24E182504}" type="pres">
      <dgm:prSet presAssocID="{E3746DB6-DA72-4DE4-8328-2B8B1CB07B11}" presName="rootConnector3" presStyleLbl="asst2" presStyleIdx="3" presStyleCnt="4"/>
      <dgm:spPr/>
      <dgm:t>
        <a:bodyPr/>
        <a:lstStyle/>
        <a:p>
          <a:endParaRPr lang="tr-TR"/>
        </a:p>
      </dgm:t>
    </dgm:pt>
    <dgm:pt modelId="{6C6AC7A9-BFD9-4A71-8253-D756E4948D01}" type="pres">
      <dgm:prSet presAssocID="{E3746DB6-DA72-4DE4-8328-2B8B1CB07B11}" presName="hierChild6" presStyleCnt="0"/>
      <dgm:spPr/>
    </dgm:pt>
    <dgm:pt modelId="{3EF7004A-F0C4-4F21-9EE2-5802C24F470E}" type="pres">
      <dgm:prSet presAssocID="{E3746DB6-DA72-4DE4-8328-2B8B1CB07B11}" presName="hierChild7" presStyleCnt="0"/>
      <dgm:spPr/>
    </dgm:pt>
    <dgm:pt modelId="{29B206FA-6EC8-4BDC-B7B4-7CDA32EC1F7E}" type="pres">
      <dgm:prSet presAssocID="{37B81D74-DCC7-41A7-804D-FFEE7B31B8BA}" presName="hierChild3" presStyleCnt="0"/>
      <dgm:spPr/>
    </dgm:pt>
  </dgm:ptLst>
  <dgm:cxnLst>
    <dgm:cxn modelId="{FA559CBA-D4BF-4908-ACF8-4182CACC4D4F}" type="presOf" srcId="{37B81D74-DCC7-41A7-804D-FFEE7B31B8BA}" destId="{070F2B87-C5B7-40F8-AD01-81C3F14AE36A}" srcOrd="1" destOrd="0" presId="urn:microsoft.com/office/officeart/2005/8/layout/orgChart1"/>
    <dgm:cxn modelId="{FC0763F0-127E-4DFC-9F6B-01577B996C70}" srcId="{37B81D74-DCC7-41A7-804D-FFEE7B31B8BA}" destId="{3AA10F72-0C8D-40EF-B121-66D627F3D035}" srcOrd="0" destOrd="0" parTransId="{52BB2DFF-FE20-43C6-A968-14EA8FDF5536}" sibTransId="{F2BC2EAE-6864-4E3C-97AE-256D62322304}"/>
    <dgm:cxn modelId="{363637E5-CFCA-4300-BDA6-5ABC246662DD}" type="presOf" srcId="{52BB2DFF-FE20-43C6-A968-14EA8FDF5536}" destId="{36757858-FF29-43FB-9CAF-A22BFF3EA44C}" srcOrd="0" destOrd="0" presId="urn:microsoft.com/office/officeart/2005/8/layout/orgChart1"/>
    <dgm:cxn modelId="{9058A101-630D-4F3E-9B04-DF3C8FE71FCE}" type="presOf" srcId="{3AA10F72-0C8D-40EF-B121-66D627F3D035}" destId="{234ACFC5-7581-4A2E-9D82-A9316960FDE5}" srcOrd="0" destOrd="0" presId="urn:microsoft.com/office/officeart/2005/8/layout/orgChart1"/>
    <dgm:cxn modelId="{79C77129-CA3B-4A41-9A17-BE482460500C}" type="presOf" srcId="{865C7B17-FE4D-4326-8A6C-07FC0B7FC46B}" destId="{F1FACFF1-A595-4E63-8228-50E95334D1D2}" srcOrd="0" destOrd="0" presId="urn:microsoft.com/office/officeart/2005/8/layout/orgChart1"/>
    <dgm:cxn modelId="{35254A97-416A-4672-86FE-C674C14CD62D}" type="presOf" srcId="{E3746DB6-DA72-4DE4-8328-2B8B1CB07B11}" destId="{BF8AC72D-CF42-4BAA-8A89-1EE9221F4201}" srcOrd="0" destOrd="0" presId="urn:microsoft.com/office/officeart/2005/8/layout/orgChart1"/>
    <dgm:cxn modelId="{726ACCC0-561B-4F4B-9C1A-71A4B203C524}" type="presOf" srcId="{F51F2F86-B9C5-4D4E-842A-8718864B02C2}" destId="{6457FBD6-2C9D-45A7-A79A-7011E14A35A2}" srcOrd="0" destOrd="0" presId="urn:microsoft.com/office/officeart/2005/8/layout/orgChart1"/>
    <dgm:cxn modelId="{7D5F8B7C-3736-408C-8CCC-8CDB6B0F7466}" type="presOf" srcId="{506A9F09-73DB-4191-A7CA-EC058DAEE823}" destId="{9085695A-F611-4CF5-8280-0B196A8E6C6A}" srcOrd="0" destOrd="0" presId="urn:microsoft.com/office/officeart/2005/8/layout/orgChart1"/>
    <dgm:cxn modelId="{0CADDB8F-3792-4C12-BB07-F2B720133246}" type="presOf" srcId="{2D59D4E4-1DE6-4D35-B0A5-9B6D335F950D}" destId="{1C501289-94CE-4635-9BC6-3F045999C515}" srcOrd="0" destOrd="0" presId="urn:microsoft.com/office/officeart/2005/8/layout/orgChart1"/>
    <dgm:cxn modelId="{CDF3E99D-F074-4D70-AA2E-C891E5C7717C}" type="presOf" srcId="{7B94D416-68A6-4A0A-955C-8F283DE3AEB3}" destId="{133A3827-EE04-4242-BBBA-C66E3B053822}" srcOrd="0" destOrd="0" presId="urn:microsoft.com/office/officeart/2005/8/layout/orgChart1"/>
    <dgm:cxn modelId="{BCF8416C-B5FD-405D-B29E-90AE8F2B6FDC}" type="presOf" srcId="{F51F2F86-B9C5-4D4E-842A-8718864B02C2}" destId="{A2F68254-8332-49FE-BD5E-7791C989E0B4}" srcOrd="1" destOrd="0" presId="urn:microsoft.com/office/officeart/2005/8/layout/orgChart1"/>
    <dgm:cxn modelId="{1C295D97-D2ED-433C-8CE1-A9CFDD22A633}" srcId="{2D59D4E4-1DE6-4D35-B0A5-9B6D335F950D}" destId="{F51F2F86-B9C5-4D4E-842A-8718864B02C2}" srcOrd="0" destOrd="0" parTransId="{A272262D-7331-4395-B3FE-287344CFA0AA}" sibTransId="{D2191F75-28DA-402B-9A4E-76A063EC22EB}"/>
    <dgm:cxn modelId="{6B2A88A8-4E39-4674-9E43-7ED7C7B84429}" type="presOf" srcId="{C93F753F-DF6E-4F3D-B4FB-1325976EFEC1}" destId="{B3F1810B-E332-4955-9AEE-BA9436079239}" srcOrd="0" destOrd="0" presId="urn:microsoft.com/office/officeart/2005/8/layout/orgChart1"/>
    <dgm:cxn modelId="{3C3DE802-AA61-45CE-BD54-7C799C168BE2}" srcId="{C93F753F-DF6E-4F3D-B4FB-1325976EFEC1}" destId="{37B81D74-DCC7-41A7-804D-FFEE7B31B8BA}" srcOrd="0" destOrd="0" parTransId="{41692B0B-A549-4BF8-AC62-B76587373059}" sibTransId="{FE9714B6-692A-4EA3-8B34-9AAD3766E32B}"/>
    <dgm:cxn modelId="{188F22B7-5FEC-482C-8C6C-C7C48465CE3D}" type="presOf" srcId="{3AA10F72-0C8D-40EF-B121-66D627F3D035}" destId="{B62698B6-A55C-4262-9CCA-723C0527AAC0}" srcOrd="1" destOrd="0" presId="urn:microsoft.com/office/officeart/2005/8/layout/orgChart1"/>
    <dgm:cxn modelId="{86AAD8D6-CD78-4F63-94D1-D7E6F8ABAC74}" type="presOf" srcId="{551AECEC-7F9C-41EA-9529-746E5BBF764B}" destId="{EC89B05B-9362-4CAD-899C-DC376AB4FCB5}" srcOrd="1" destOrd="0" presId="urn:microsoft.com/office/officeart/2005/8/layout/orgChart1"/>
    <dgm:cxn modelId="{FA0ED162-0070-4CE4-842E-F28084C1FD9B}" type="presOf" srcId="{94129CB8-0A84-490F-A853-7D759415B77F}" destId="{13E388D5-A8AE-4DBB-9D59-A8E346F93107}" srcOrd="1" destOrd="0" presId="urn:microsoft.com/office/officeart/2005/8/layout/orgChart1"/>
    <dgm:cxn modelId="{87C30161-E13B-4B1C-B64D-92CD65FE037C}" srcId="{3AA10F72-0C8D-40EF-B121-66D627F3D035}" destId="{551AECEC-7F9C-41EA-9529-746E5BBF764B}" srcOrd="0" destOrd="0" parTransId="{16C3C679-E9E8-4FC0-B5B2-F990CCF0E5E2}" sibTransId="{C869F5B5-BF75-4CD2-9579-9585206731FE}"/>
    <dgm:cxn modelId="{93488713-30E3-464C-A9CF-F04EAEF75E59}" type="presOf" srcId="{E3746DB6-DA72-4DE4-8328-2B8B1CB07B11}" destId="{A7855188-B815-449F-8546-18C24E182504}" srcOrd="1" destOrd="0" presId="urn:microsoft.com/office/officeart/2005/8/layout/orgChart1"/>
    <dgm:cxn modelId="{A55FAD4C-96A4-4F88-8614-4EFAD951B68D}" type="presOf" srcId="{94129CB8-0A84-490F-A853-7D759415B77F}" destId="{BC0D0D0B-05A0-408A-86C7-B1FAFD255DB0}" srcOrd="0" destOrd="0" presId="urn:microsoft.com/office/officeart/2005/8/layout/orgChart1"/>
    <dgm:cxn modelId="{5EB15BF7-E016-4BB0-A9AB-4AB7193F7197}" type="presOf" srcId="{37B81D74-DCC7-41A7-804D-FFEE7B31B8BA}" destId="{D247FE77-6A8F-403B-AA4F-DEA729FB3E89}" srcOrd="0" destOrd="0" presId="urn:microsoft.com/office/officeart/2005/8/layout/orgChart1"/>
    <dgm:cxn modelId="{99D3904F-5B4E-4229-BD5D-A10A629EAE26}" type="presOf" srcId="{A272262D-7331-4395-B3FE-287344CFA0AA}" destId="{16316A34-7D19-4EF8-835D-8A53A9FF5200}" srcOrd="0" destOrd="0" presId="urn:microsoft.com/office/officeart/2005/8/layout/orgChart1"/>
    <dgm:cxn modelId="{E95AA885-3382-4AB5-88B8-87E9FDB1123C}" srcId="{2D59D4E4-1DE6-4D35-B0A5-9B6D335F950D}" destId="{E3746DB6-DA72-4DE4-8328-2B8B1CB07B11}" srcOrd="1" destOrd="0" parTransId="{7B94D416-68A6-4A0A-955C-8F283DE3AEB3}" sibTransId="{C7892448-A58D-4C59-880E-5CDEC4C39177}"/>
    <dgm:cxn modelId="{832AA765-4DD3-4E96-9C8B-C7FC8BF8041F}" type="presOf" srcId="{16C3C679-E9E8-4FC0-B5B2-F990CCF0E5E2}" destId="{EB1C9DD0-F228-4225-8819-750F80B52B17}" srcOrd="0" destOrd="0" presId="urn:microsoft.com/office/officeart/2005/8/layout/orgChart1"/>
    <dgm:cxn modelId="{C18655D6-8D03-4379-A901-864826FEFCFF}" srcId="{37B81D74-DCC7-41A7-804D-FFEE7B31B8BA}" destId="{2D59D4E4-1DE6-4D35-B0A5-9B6D335F950D}" srcOrd="1" destOrd="0" parTransId="{865C7B17-FE4D-4326-8A6C-07FC0B7FC46B}" sibTransId="{B24CC6F0-2C2C-42A8-B28F-27057AB8CAF8}"/>
    <dgm:cxn modelId="{81001D30-A529-4570-8D9B-C504E14981B4}" type="presOf" srcId="{2D59D4E4-1DE6-4D35-B0A5-9B6D335F950D}" destId="{4F86BE78-A2B0-4AD6-8A68-71FEF5883A82}" srcOrd="1" destOrd="0" presId="urn:microsoft.com/office/officeart/2005/8/layout/orgChart1"/>
    <dgm:cxn modelId="{660A62B3-FBA8-4A4B-B6BF-B44C0742A168}" srcId="{3AA10F72-0C8D-40EF-B121-66D627F3D035}" destId="{94129CB8-0A84-490F-A853-7D759415B77F}" srcOrd="1" destOrd="0" parTransId="{506A9F09-73DB-4191-A7CA-EC058DAEE823}" sibTransId="{F28653E6-A8C6-48C0-BDAC-76F40D28B573}"/>
    <dgm:cxn modelId="{F677D6D5-8B8D-42E5-8CBB-C809AD81F627}" type="presOf" srcId="{551AECEC-7F9C-41EA-9529-746E5BBF764B}" destId="{27F98630-C023-437E-BFDD-6268F4B5A29F}" srcOrd="0" destOrd="0" presId="urn:microsoft.com/office/officeart/2005/8/layout/orgChart1"/>
    <dgm:cxn modelId="{1A58D0E6-7AFA-4EF6-97D1-E5A7A96FE9F1}" type="presParOf" srcId="{B3F1810B-E332-4955-9AEE-BA9436079239}" destId="{222A3F2D-E5B3-4D16-BE4A-0B364B56A115}" srcOrd="0" destOrd="0" presId="urn:microsoft.com/office/officeart/2005/8/layout/orgChart1"/>
    <dgm:cxn modelId="{F5E08328-3A58-41CA-B734-FDDB5BE1B438}" type="presParOf" srcId="{222A3F2D-E5B3-4D16-BE4A-0B364B56A115}" destId="{0021BAB7-F28B-49E3-8E92-EA9B4437DB1F}" srcOrd="0" destOrd="0" presId="urn:microsoft.com/office/officeart/2005/8/layout/orgChart1"/>
    <dgm:cxn modelId="{54604743-6BB2-455A-B8A2-F184C326CEEA}" type="presParOf" srcId="{0021BAB7-F28B-49E3-8E92-EA9B4437DB1F}" destId="{D247FE77-6A8F-403B-AA4F-DEA729FB3E89}" srcOrd="0" destOrd="0" presId="urn:microsoft.com/office/officeart/2005/8/layout/orgChart1"/>
    <dgm:cxn modelId="{DD47070D-99D9-4B64-9AC9-6A761EC6B8AF}" type="presParOf" srcId="{0021BAB7-F28B-49E3-8E92-EA9B4437DB1F}" destId="{070F2B87-C5B7-40F8-AD01-81C3F14AE36A}" srcOrd="1" destOrd="0" presId="urn:microsoft.com/office/officeart/2005/8/layout/orgChart1"/>
    <dgm:cxn modelId="{D205DD28-A87B-4137-8045-3A0E8741C008}" type="presParOf" srcId="{222A3F2D-E5B3-4D16-BE4A-0B364B56A115}" destId="{CDB1B0D0-88D4-4143-B0E9-A9B721E3635D}" srcOrd="1" destOrd="0" presId="urn:microsoft.com/office/officeart/2005/8/layout/orgChart1"/>
    <dgm:cxn modelId="{C36DBC9B-0B0F-4AD3-A99A-07061ADF7A5C}" type="presParOf" srcId="{CDB1B0D0-88D4-4143-B0E9-A9B721E3635D}" destId="{36757858-FF29-43FB-9CAF-A22BFF3EA44C}" srcOrd="0" destOrd="0" presId="urn:microsoft.com/office/officeart/2005/8/layout/orgChart1"/>
    <dgm:cxn modelId="{79F34456-5F17-480C-9DE6-14BC97E594FE}" type="presParOf" srcId="{CDB1B0D0-88D4-4143-B0E9-A9B721E3635D}" destId="{6ED089E7-74C5-482B-B8D4-F5880983DDD9}" srcOrd="1" destOrd="0" presId="urn:microsoft.com/office/officeart/2005/8/layout/orgChart1"/>
    <dgm:cxn modelId="{71AD916B-1A28-4896-A78B-6EA2D7E378F6}" type="presParOf" srcId="{6ED089E7-74C5-482B-B8D4-F5880983DDD9}" destId="{5680922D-218F-454D-86AC-819C253A41AF}" srcOrd="0" destOrd="0" presId="urn:microsoft.com/office/officeart/2005/8/layout/orgChart1"/>
    <dgm:cxn modelId="{4C05DAC8-F5CA-4202-8CE7-55BE2AC627C1}" type="presParOf" srcId="{5680922D-218F-454D-86AC-819C253A41AF}" destId="{234ACFC5-7581-4A2E-9D82-A9316960FDE5}" srcOrd="0" destOrd="0" presId="urn:microsoft.com/office/officeart/2005/8/layout/orgChart1"/>
    <dgm:cxn modelId="{B5E8CE62-5EA3-465D-B295-831E1D534C78}" type="presParOf" srcId="{5680922D-218F-454D-86AC-819C253A41AF}" destId="{B62698B6-A55C-4262-9CCA-723C0527AAC0}" srcOrd="1" destOrd="0" presId="urn:microsoft.com/office/officeart/2005/8/layout/orgChart1"/>
    <dgm:cxn modelId="{657C2FC8-9DFF-4321-B63B-542D4BD8991D}" type="presParOf" srcId="{6ED089E7-74C5-482B-B8D4-F5880983DDD9}" destId="{FAC93CFF-739A-4E3E-B8B7-398E897A910C}" srcOrd="1" destOrd="0" presId="urn:microsoft.com/office/officeart/2005/8/layout/orgChart1"/>
    <dgm:cxn modelId="{82CF7773-4EAF-4DF5-853F-D9BFEA1C54E9}" type="presParOf" srcId="{6ED089E7-74C5-482B-B8D4-F5880983DDD9}" destId="{EA219C51-3909-446F-9AD6-0F22AF67C470}" srcOrd="2" destOrd="0" presId="urn:microsoft.com/office/officeart/2005/8/layout/orgChart1"/>
    <dgm:cxn modelId="{3337B0EB-5176-4102-BA0E-8F9122D583A2}" type="presParOf" srcId="{EA219C51-3909-446F-9AD6-0F22AF67C470}" destId="{EB1C9DD0-F228-4225-8819-750F80B52B17}" srcOrd="0" destOrd="0" presId="urn:microsoft.com/office/officeart/2005/8/layout/orgChart1"/>
    <dgm:cxn modelId="{E83BDD97-8EB2-4688-89F3-6F7D5F989814}" type="presParOf" srcId="{EA219C51-3909-446F-9AD6-0F22AF67C470}" destId="{8EB36C25-1505-4549-8E0C-55DFE4563C77}" srcOrd="1" destOrd="0" presId="urn:microsoft.com/office/officeart/2005/8/layout/orgChart1"/>
    <dgm:cxn modelId="{BD0E23F7-981F-4733-8641-ED86BD395889}" type="presParOf" srcId="{8EB36C25-1505-4549-8E0C-55DFE4563C77}" destId="{E2DEDC50-5D62-4E6F-827C-29959661FBE7}" srcOrd="0" destOrd="0" presId="urn:microsoft.com/office/officeart/2005/8/layout/orgChart1"/>
    <dgm:cxn modelId="{9F8DBE61-2695-4760-99FC-29187AC31658}" type="presParOf" srcId="{E2DEDC50-5D62-4E6F-827C-29959661FBE7}" destId="{27F98630-C023-437E-BFDD-6268F4B5A29F}" srcOrd="0" destOrd="0" presId="urn:microsoft.com/office/officeart/2005/8/layout/orgChart1"/>
    <dgm:cxn modelId="{3107C2BF-7CB5-42CF-9C3C-9AB482DDA6E2}" type="presParOf" srcId="{E2DEDC50-5D62-4E6F-827C-29959661FBE7}" destId="{EC89B05B-9362-4CAD-899C-DC376AB4FCB5}" srcOrd="1" destOrd="0" presId="urn:microsoft.com/office/officeart/2005/8/layout/orgChart1"/>
    <dgm:cxn modelId="{995BF290-D052-4E0B-A630-E1B89CB12AF5}" type="presParOf" srcId="{8EB36C25-1505-4549-8E0C-55DFE4563C77}" destId="{E03430C5-E79A-4437-9E1E-2B040863AE20}" srcOrd="1" destOrd="0" presId="urn:microsoft.com/office/officeart/2005/8/layout/orgChart1"/>
    <dgm:cxn modelId="{C7C43243-09BB-4A50-9426-760E8AF2FFDB}" type="presParOf" srcId="{8EB36C25-1505-4549-8E0C-55DFE4563C77}" destId="{4AC5D0F4-DAE6-4950-B2C8-AF0E7B9C0067}" srcOrd="2" destOrd="0" presId="urn:microsoft.com/office/officeart/2005/8/layout/orgChart1"/>
    <dgm:cxn modelId="{170B3706-0D61-4F1E-8425-16136CAC62C6}" type="presParOf" srcId="{EA219C51-3909-446F-9AD6-0F22AF67C470}" destId="{9085695A-F611-4CF5-8280-0B196A8E6C6A}" srcOrd="2" destOrd="0" presId="urn:microsoft.com/office/officeart/2005/8/layout/orgChart1"/>
    <dgm:cxn modelId="{270D68EF-C903-49F4-9DC2-94B2EFE7D418}" type="presParOf" srcId="{EA219C51-3909-446F-9AD6-0F22AF67C470}" destId="{4A98B6BE-E68D-4281-8DD2-650CEA4F1E48}" srcOrd="3" destOrd="0" presId="urn:microsoft.com/office/officeart/2005/8/layout/orgChart1"/>
    <dgm:cxn modelId="{03EC716E-F1A8-4202-9E5F-6D8F4ED8BA10}" type="presParOf" srcId="{4A98B6BE-E68D-4281-8DD2-650CEA4F1E48}" destId="{F054DF39-3D58-45C5-9E65-219FB6ADFE12}" srcOrd="0" destOrd="0" presId="urn:microsoft.com/office/officeart/2005/8/layout/orgChart1"/>
    <dgm:cxn modelId="{64FC3FA5-2ECA-4E52-8C99-2DBBEBF1B590}" type="presParOf" srcId="{F054DF39-3D58-45C5-9E65-219FB6ADFE12}" destId="{BC0D0D0B-05A0-408A-86C7-B1FAFD255DB0}" srcOrd="0" destOrd="0" presId="urn:microsoft.com/office/officeart/2005/8/layout/orgChart1"/>
    <dgm:cxn modelId="{7A266078-9D51-4AF2-BCEE-23FBFD0E8F1B}" type="presParOf" srcId="{F054DF39-3D58-45C5-9E65-219FB6ADFE12}" destId="{13E388D5-A8AE-4DBB-9D59-A8E346F93107}" srcOrd="1" destOrd="0" presId="urn:microsoft.com/office/officeart/2005/8/layout/orgChart1"/>
    <dgm:cxn modelId="{151DFDB7-6553-428F-ACBC-38E83A88F5CA}" type="presParOf" srcId="{4A98B6BE-E68D-4281-8DD2-650CEA4F1E48}" destId="{7B79A574-0413-43E2-A00D-7A9C11AEAE9E}" srcOrd="1" destOrd="0" presId="urn:microsoft.com/office/officeart/2005/8/layout/orgChart1"/>
    <dgm:cxn modelId="{A12E9D33-D2C2-4D31-8553-ECA1FE133BC3}" type="presParOf" srcId="{4A98B6BE-E68D-4281-8DD2-650CEA4F1E48}" destId="{E7D898FD-DCDF-407B-B269-452F5BECB4E4}" srcOrd="2" destOrd="0" presId="urn:microsoft.com/office/officeart/2005/8/layout/orgChart1"/>
    <dgm:cxn modelId="{9C6AAC09-8E66-47E0-B0E7-5A4698BCD9F3}" type="presParOf" srcId="{CDB1B0D0-88D4-4143-B0E9-A9B721E3635D}" destId="{F1FACFF1-A595-4E63-8228-50E95334D1D2}" srcOrd="2" destOrd="0" presId="urn:microsoft.com/office/officeart/2005/8/layout/orgChart1"/>
    <dgm:cxn modelId="{B45376BA-FF2E-4375-802F-64C1BF6CDE98}" type="presParOf" srcId="{CDB1B0D0-88D4-4143-B0E9-A9B721E3635D}" destId="{FA4B34AA-CAC5-47F4-8B1F-0C1B75213629}" srcOrd="3" destOrd="0" presId="urn:microsoft.com/office/officeart/2005/8/layout/orgChart1"/>
    <dgm:cxn modelId="{AF08C044-C5FA-43F1-BE7A-3FF035945F15}" type="presParOf" srcId="{FA4B34AA-CAC5-47F4-8B1F-0C1B75213629}" destId="{F1054C7B-E253-4D15-8C9C-BAEF7393652F}" srcOrd="0" destOrd="0" presId="urn:microsoft.com/office/officeart/2005/8/layout/orgChart1"/>
    <dgm:cxn modelId="{8830BA41-937C-40E9-9631-51403180A712}" type="presParOf" srcId="{F1054C7B-E253-4D15-8C9C-BAEF7393652F}" destId="{1C501289-94CE-4635-9BC6-3F045999C515}" srcOrd="0" destOrd="0" presId="urn:microsoft.com/office/officeart/2005/8/layout/orgChart1"/>
    <dgm:cxn modelId="{333E9107-6B11-4A69-B99C-9C2500D4778F}" type="presParOf" srcId="{F1054C7B-E253-4D15-8C9C-BAEF7393652F}" destId="{4F86BE78-A2B0-4AD6-8A68-71FEF5883A82}" srcOrd="1" destOrd="0" presId="urn:microsoft.com/office/officeart/2005/8/layout/orgChart1"/>
    <dgm:cxn modelId="{96766D32-9E34-4BDD-BAF1-173EAE457E15}" type="presParOf" srcId="{FA4B34AA-CAC5-47F4-8B1F-0C1B75213629}" destId="{684603CC-41C2-4AE6-8CCA-9B148CBF863C}" srcOrd="1" destOrd="0" presId="urn:microsoft.com/office/officeart/2005/8/layout/orgChart1"/>
    <dgm:cxn modelId="{9DBC11DA-969C-48CF-B504-8D22AA915C83}" type="presParOf" srcId="{FA4B34AA-CAC5-47F4-8B1F-0C1B75213629}" destId="{374B3B82-A091-4EDD-83B7-370C9389A87B}" srcOrd="2" destOrd="0" presId="urn:microsoft.com/office/officeart/2005/8/layout/orgChart1"/>
    <dgm:cxn modelId="{B55241A7-1CA7-4D5D-833C-0D6D25567F65}" type="presParOf" srcId="{374B3B82-A091-4EDD-83B7-370C9389A87B}" destId="{16316A34-7D19-4EF8-835D-8A53A9FF5200}" srcOrd="0" destOrd="0" presId="urn:microsoft.com/office/officeart/2005/8/layout/orgChart1"/>
    <dgm:cxn modelId="{299ABA0B-B6C3-46B9-9DE1-D71EEBCE5913}" type="presParOf" srcId="{374B3B82-A091-4EDD-83B7-370C9389A87B}" destId="{14C2AE12-DA4D-4363-9525-612B7EE08B73}" srcOrd="1" destOrd="0" presId="urn:microsoft.com/office/officeart/2005/8/layout/orgChart1"/>
    <dgm:cxn modelId="{7AFF5ED3-15EA-4448-B84A-8D51E742E490}" type="presParOf" srcId="{14C2AE12-DA4D-4363-9525-612B7EE08B73}" destId="{E995804F-EFC9-4660-8442-F8528BA5D4F3}" srcOrd="0" destOrd="0" presId="urn:microsoft.com/office/officeart/2005/8/layout/orgChart1"/>
    <dgm:cxn modelId="{C34D196F-41A1-4BB4-B976-0686E089B760}" type="presParOf" srcId="{E995804F-EFC9-4660-8442-F8528BA5D4F3}" destId="{6457FBD6-2C9D-45A7-A79A-7011E14A35A2}" srcOrd="0" destOrd="0" presId="urn:microsoft.com/office/officeart/2005/8/layout/orgChart1"/>
    <dgm:cxn modelId="{2BF4D461-2886-4238-9776-A49541D1E30B}" type="presParOf" srcId="{E995804F-EFC9-4660-8442-F8528BA5D4F3}" destId="{A2F68254-8332-49FE-BD5E-7791C989E0B4}" srcOrd="1" destOrd="0" presId="urn:microsoft.com/office/officeart/2005/8/layout/orgChart1"/>
    <dgm:cxn modelId="{5E2033CD-99D1-4506-93C2-CEFC6B961236}" type="presParOf" srcId="{14C2AE12-DA4D-4363-9525-612B7EE08B73}" destId="{B9F79A98-504F-440F-9B9C-F9D837C4CF79}" srcOrd="1" destOrd="0" presId="urn:microsoft.com/office/officeart/2005/8/layout/orgChart1"/>
    <dgm:cxn modelId="{A98F383C-D677-43C9-9D30-C2CE3C85A252}" type="presParOf" srcId="{14C2AE12-DA4D-4363-9525-612B7EE08B73}" destId="{F5F89F07-3A2A-4DFD-BC92-98475F273D38}" srcOrd="2" destOrd="0" presId="urn:microsoft.com/office/officeart/2005/8/layout/orgChart1"/>
    <dgm:cxn modelId="{A1B29DBC-7639-4DEE-A520-A5DAF59577A0}" type="presParOf" srcId="{374B3B82-A091-4EDD-83B7-370C9389A87B}" destId="{133A3827-EE04-4242-BBBA-C66E3B053822}" srcOrd="2" destOrd="0" presId="urn:microsoft.com/office/officeart/2005/8/layout/orgChart1"/>
    <dgm:cxn modelId="{E93D1BA5-7616-4565-9F46-1565E07F7B76}" type="presParOf" srcId="{374B3B82-A091-4EDD-83B7-370C9389A87B}" destId="{D7750428-EB2F-4619-8888-D6847A832C34}" srcOrd="3" destOrd="0" presId="urn:microsoft.com/office/officeart/2005/8/layout/orgChart1"/>
    <dgm:cxn modelId="{9209F9F8-BCE0-4473-8CCF-5F8E40159B9C}" type="presParOf" srcId="{D7750428-EB2F-4619-8888-D6847A832C34}" destId="{D92F9901-FCDA-430D-B245-FBB8215FA82A}" srcOrd="0" destOrd="0" presId="urn:microsoft.com/office/officeart/2005/8/layout/orgChart1"/>
    <dgm:cxn modelId="{BA014878-9B18-4A44-BDE9-D9B276DECA74}" type="presParOf" srcId="{D92F9901-FCDA-430D-B245-FBB8215FA82A}" destId="{BF8AC72D-CF42-4BAA-8A89-1EE9221F4201}" srcOrd="0" destOrd="0" presId="urn:microsoft.com/office/officeart/2005/8/layout/orgChart1"/>
    <dgm:cxn modelId="{A08C18A4-9C87-4D2E-8D3B-08A39DCA1430}" type="presParOf" srcId="{D92F9901-FCDA-430D-B245-FBB8215FA82A}" destId="{A7855188-B815-449F-8546-18C24E182504}" srcOrd="1" destOrd="0" presId="urn:microsoft.com/office/officeart/2005/8/layout/orgChart1"/>
    <dgm:cxn modelId="{FE58009B-991D-4B8C-8FF5-AEED81E2D8D6}" type="presParOf" srcId="{D7750428-EB2F-4619-8888-D6847A832C34}" destId="{6C6AC7A9-BFD9-4A71-8253-D756E4948D01}" srcOrd="1" destOrd="0" presId="urn:microsoft.com/office/officeart/2005/8/layout/orgChart1"/>
    <dgm:cxn modelId="{A671EF6C-FBA1-4844-95F1-636245C0277C}" type="presParOf" srcId="{D7750428-EB2F-4619-8888-D6847A832C34}" destId="{3EF7004A-F0C4-4F21-9EE2-5802C24F470E}" srcOrd="2" destOrd="0" presId="urn:microsoft.com/office/officeart/2005/8/layout/orgChart1"/>
    <dgm:cxn modelId="{A4C43453-0C7A-4129-A40F-34ABBDB06F7E}" type="presParOf" srcId="{222A3F2D-E5B3-4D16-BE4A-0B364B56A115}" destId="{29B206FA-6EC8-4BDC-B7B4-7CDA32EC1F7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BD220-F3E3-4FAC-82A6-8AF4553F2921}" type="datetimeFigureOut">
              <a:rPr lang="tr-TR" smtClean="0"/>
              <a:t>3.11.2017</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415D8-BF71-4F11-9134-49264EE7DC55}" type="slidenum">
              <a:rPr lang="tr-TR" smtClean="0"/>
              <a:t>‹#›</a:t>
            </a:fld>
            <a:endParaRPr lang="tr-TR"/>
          </a:p>
        </p:txBody>
      </p:sp>
    </p:spTree>
    <p:extLst>
      <p:ext uri="{BB962C8B-B14F-4D97-AF65-F5344CB8AC3E}">
        <p14:creationId xmlns:p14="http://schemas.microsoft.com/office/powerpoint/2010/main" val="3817553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B8FC5-6203-4106-B408-57CC42A4190F}" type="slidenum">
              <a:rPr lang="en-US" altLang="tr-TR"/>
              <a:pPr/>
              <a:t>22</a:t>
            </a:fld>
            <a:endParaRPr lang="en-US" altLang="tr-T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tr-TR"/>
              <a:t>. </a:t>
            </a:r>
          </a:p>
          <a:p>
            <a:endParaRPr lang="en-US" altLang="tr-TR"/>
          </a:p>
        </p:txBody>
      </p:sp>
    </p:spTree>
    <p:extLst>
      <p:ext uri="{BB962C8B-B14F-4D97-AF65-F5344CB8AC3E}">
        <p14:creationId xmlns:p14="http://schemas.microsoft.com/office/powerpoint/2010/main" val="225892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D0BF6-1146-46DE-9E87-AC71CDD8D40C}" type="slidenum">
              <a:rPr lang="en-US" altLang="tr-TR"/>
              <a:pPr/>
              <a:t>23</a:t>
            </a:fld>
            <a:endParaRPr lang="en-US" altLang="tr-T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ltLang="tr-TR"/>
              <a:t>. </a:t>
            </a:r>
          </a:p>
          <a:p>
            <a:endParaRPr lang="en-US" altLang="tr-TR"/>
          </a:p>
        </p:txBody>
      </p:sp>
    </p:spTree>
    <p:extLst>
      <p:ext uri="{BB962C8B-B14F-4D97-AF65-F5344CB8AC3E}">
        <p14:creationId xmlns:p14="http://schemas.microsoft.com/office/powerpoint/2010/main" val="155102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11/3/2017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11/3/2017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11/3/2017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1CC4C18E-6E2A-42F8-ADDE-3A2C3390578A}" type="slidenum">
              <a:rPr lang="en-US"/>
              <a:pPr>
                <a:defRPr/>
              </a:pPr>
              <a:t>‹#›</a:t>
            </a:fld>
            <a:endParaRPr lang="en-US"/>
          </a:p>
        </p:txBody>
      </p:sp>
    </p:spTree>
    <p:extLst>
      <p:ext uri="{BB962C8B-B14F-4D97-AF65-F5344CB8AC3E}">
        <p14:creationId xmlns:p14="http://schemas.microsoft.com/office/powerpoint/2010/main" val="35355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11/3/2017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11/3/2017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11/3/2017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3.vml"/><Relationship Id="rId5" Type="http://schemas.openxmlformats.org/officeDocument/2006/relationships/image" Target="../media/image27.wmf"/><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2.xml"/><Relationship Id="rId1" Type="http://schemas.openxmlformats.org/officeDocument/2006/relationships/vmlDrawing" Target="../drawings/vmlDrawing5.vml"/><Relationship Id="rId5" Type="http://schemas.openxmlformats.org/officeDocument/2006/relationships/image" Target="../media/image31.wmf"/><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ontrol" Target="../activeX/activeX3.xml"/><Relationship Id="rId1" Type="http://schemas.openxmlformats.org/officeDocument/2006/relationships/vmlDrawing" Target="../drawings/vmlDrawing6.vml"/><Relationship Id="rId5" Type="http://schemas.openxmlformats.org/officeDocument/2006/relationships/image" Target="../media/image32.wmf"/><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ontrol" Target="../activeX/activeX4.xml"/><Relationship Id="rId1" Type="http://schemas.openxmlformats.org/officeDocument/2006/relationships/vmlDrawing" Target="../drawings/vmlDrawing7.vml"/><Relationship Id="rId5" Type="http://schemas.openxmlformats.org/officeDocument/2006/relationships/image" Target="../media/image33.wmf"/><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control" Target="../activeX/activeX5.xml"/><Relationship Id="rId1" Type="http://schemas.openxmlformats.org/officeDocument/2006/relationships/vmlDrawing" Target="../drawings/vmlDrawing8.vml"/><Relationship Id="rId5" Type="http://schemas.openxmlformats.org/officeDocument/2006/relationships/image" Target="../media/image38.wmf"/><Relationship Id="rId4"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1.xml"/><Relationship Id="rId7" Type="http://schemas.openxmlformats.org/officeDocument/2006/relationships/image" Target="../media/image39.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Tayf ve </a:t>
            </a:r>
            <a:r>
              <a:rPr lang="tr-TR" dirty="0" err="1" smtClean="0"/>
              <a:t>Tayfçekerler</a:t>
            </a:r>
            <a:endParaRPr lang="tr-TR" dirty="0"/>
          </a:p>
        </p:txBody>
      </p:sp>
      <p:sp>
        <p:nvSpPr>
          <p:cNvPr id="3" name="Subtitle 2"/>
          <p:cNvSpPr>
            <a:spLocks noGrp="1"/>
          </p:cNvSpPr>
          <p:nvPr>
            <p:ph type="subTitle" idx="1"/>
          </p:nvPr>
        </p:nvSpPr>
        <p:spPr/>
        <p:txBody>
          <a:bodyPr/>
          <a:lstStyle/>
          <a:p>
            <a:r>
              <a:rPr lang="tr-TR" dirty="0" smtClean="0"/>
              <a:t>AST203 Gözlem Araçları</a:t>
            </a:r>
            <a:endParaRPr lang="tr-TR" dirty="0"/>
          </a:p>
        </p:txBody>
      </p:sp>
      <p:pic>
        <p:nvPicPr>
          <p:cNvPr id="4" name="Picture 4" descr="Gtt"/>
          <p:cNvPicPr>
            <a:picLocks noChangeAspect="1" noChangeArrowheads="1"/>
          </p:cNvPicPr>
          <p:nvPr/>
        </p:nvPicPr>
        <p:blipFill>
          <a:blip r:embed="rId2">
            <a:extLst>
              <a:ext uri="{28A0092B-C50C-407E-A947-70E740481C1C}">
                <a14:useLocalDpi xmlns:a14="http://schemas.microsoft.com/office/drawing/2010/main" val="0"/>
              </a:ext>
            </a:extLst>
          </a:blip>
          <a:srcRect t="13670" b="13924"/>
          <a:stretch>
            <a:fillRect/>
          </a:stretch>
        </p:blipFill>
        <p:spPr bwMode="auto">
          <a:xfrm>
            <a:off x="2173286" y="2541849"/>
            <a:ext cx="9180513" cy="115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ingerprint"/>
          <p:cNvPicPr>
            <a:picLocks noChangeAspect="1" noChangeArrowheads="1"/>
          </p:cNvPicPr>
          <p:nvPr/>
        </p:nvPicPr>
        <p:blipFill>
          <a:blip r:embed="rId3">
            <a:lum bright="38000" contrast="12000"/>
            <a:extLst>
              <a:ext uri="{28A0092B-C50C-407E-A947-70E740481C1C}">
                <a14:useLocalDpi xmlns:a14="http://schemas.microsoft.com/office/drawing/2010/main" val="0"/>
              </a:ext>
            </a:extLst>
          </a:blip>
          <a:srcRect/>
          <a:stretch>
            <a:fillRect/>
          </a:stretch>
        </p:blipFill>
        <p:spPr bwMode="auto">
          <a:xfrm rot="755186">
            <a:off x="2311745" y="2609482"/>
            <a:ext cx="739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684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24133" y="148118"/>
            <a:ext cx="10515600" cy="1325563"/>
          </a:xfrm>
        </p:spPr>
        <p:txBody>
          <a:bodyPr/>
          <a:lstStyle/>
          <a:p>
            <a:r>
              <a:rPr lang="tr-TR" altLang="tr-TR" dirty="0">
                <a:solidFill>
                  <a:srgbClr val="FFFF00"/>
                </a:solidFill>
              </a:rPr>
              <a:t>Atmosfer Pencereleri</a:t>
            </a:r>
          </a:p>
        </p:txBody>
      </p:sp>
      <p:sp>
        <p:nvSpPr>
          <p:cNvPr id="56325" name="Text Box 5"/>
          <p:cNvSpPr txBox="1">
            <a:spLocks noChangeArrowheads="1"/>
          </p:cNvSpPr>
          <p:nvPr/>
        </p:nvSpPr>
        <p:spPr bwMode="auto">
          <a:xfrm>
            <a:off x="4008439" y="6165850"/>
            <a:ext cx="38877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400" dirty="0"/>
              <a:t>Atmosfer Pencereleri</a:t>
            </a:r>
          </a:p>
          <a:p>
            <a:pPr algn="ctr">
              <a:spcBef>
                <a:spcPct val="50000"/>
              </a:spcBef>
            </a:pPr>
            <a:r>
              <a:rPr lang="tr-TR" altLang="tr-TR" sz="1000" dirty="0"/>
              <a:t>www.answers.com/topic/radio-window</a:t>
            </a:r>
          </a:p>
        </p:txBody>
      </p:sp>
      <p:pic>
        <p:nvPicPr>
          <p:cNvPr id="56326" name="Picture 6" descr="atmosfer pencere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782" y="1136056"/>
            <a:ext cx="7709144" cy="490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755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838200" y="96820"/>
            <a:ext cx="10515600" cy="1325563"/>
          </a:xfrm>
        </p:spPr>
        <p:txBody>
          <a:bodyPr/>
          <a:lstStyle/>
          <a:p>
            <a:pPr eaLnBrk="1" hangingPunct="1"/>
            <a:r>
              <a:rPr lang="tr-TR" altLang="tr-TR" dirty="0" smtClean="0"/>
              <a:t>Yıldızlar </a:t>
            </a:r>
            <a:r>
              <a:rPr lang="tr-TR" altLang="tr-TR" dirty="0" err="1" smtClean="0"/>
              <a:t>Karacisim</a:t>
            </a:r>
            <a:r>
              <a:rPr lang="tr-TR" altLang="tr-TR" dirty="0" smtClean="0"/>
              <a:t> gibidir</a:t>
            </a:r>
            <a:endParaRPr lang="de-DE" altLang="tr-TR" dirty="0" smtClean="0"/>
          </a:p>
        </p:txBody>
      </p:sp>
      <p:pic>
        <p:nvPicPr>
          <p:cNvPr id="48132" name="Picture 5" descr="F05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582" y="1177684"/>
            <a:ext cx="6732793" cy="557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26426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8" name="Picture 4" descr="blac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31900"/>
            <a:ext cx="4953000" cy="2770188"/>
          </a:xfrm>
          <a:prstGeom prst="rect">
            <a:avLst/>
          </a:prstGeom>
          <a:noFill/>
          <a:extLst>
            <a:ext uri="{909E8E84-426E-40DD-AFC4-6F175D3DCCD1}">
              <a14:hiddenFill xmlns:a14="http://schemas.microsoft.com/office/drawing/2010/main">
                <a:solidFill>
                  <a:srgbClr val="FFFFFF"/>
                </a:solidFill>
              </a14:hiddenFill>
            </a:ext>
          </a:extLst>
        </p:spPr>
      </p:pic>
      <p:sp>
        <p:nvSpPr>
          <p:cNvPr id="420867" name="Text Box 3"/>
          <p:cNvSpPr txBox="1">
            <a:spLocks noChangeArrowheads="1"/>
          </p:cNvSpPr>
          <p:nvPr/>
        </p:nvSpPr>
        <p:spPr bwMode="auto">
          <a:xfrm>
            <a:off x="2133600" y="4078288"/>
            <a:ext cx="8077200" cy="2308324"/>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2400" dirty="0">
                <a:latin typeface="Times New Roman" panose="02020603050405020304" pitchFamily="18" charset="0"/>
                <a:cs typeface="Times New Roman" panose="02020603050405020304" pitchFamily="18" charset="0"/>
              </a:rPr>
              <a:t>Kara cismin saldığı enerji, dalga boyunun bir fonksiyonudur (Planck yasası). Dalga boyu arttıkca salınan enerji önce çok çabuk artar, maksimuma ulaşır, sonra yavaş yavaş sıfıra düşer. Bu tüm sıcaklıklar için böyledir, ancak daha sıcak karacisim eğrisinde maksimum enerji daha kısa dalga boylarında karşımıza çıkar. </a:t>
            </a:r>
            <a:endParaRPr lang="tr-TR" altLang="tr-TR" dirty="0"/>
          </a:p>
        </p:txBody>
      </p:sp>
      <p:sp>
        <p:nvSpPr>
          <p:cNvPr id="420866" name="Text Box 2"/>
          <p:cNvSpPr txBox="1">
            <a:spLocks noChangeArrowheads="1"/>
          </p:cNvSpPr>
          <p:nvPr/>
        </p:nvSpPr>
        <p:spPr bwMode="auto">
          <a:xfrm>
            <a:off x="1981200" y="496888"/>
            <a:ext cx="5105400" cy="4572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2400" b="1" dirty="0">
                <a:solidFill>
                  <a:srgbClr val="FFC000"/>
                </a:solidFill>
                <a:latin typeface="Times New Roman" panose="02020603050405020304" pitchFamily="18" charset="0"/>
                <a:cs typeface="Times New Roman" panose="02020603050405020304" pitchFamily="18" charset="0"/>
              </a:rPr>
              <a:t>Karacisim ışınımı </a:t>
            </a:r>
            <a:endParaRPr lang="tr-TR" altLang="tr-TR" dirty="0">
              <a:solidFill>
                <a:srgbClr val="FFC000"/>
              </a:solidFill>
            </a:endParaRPr>
          </a:p>
        </p:txBody>
      </p:sp>
    </p:spTree>
    <p:extLst>
      <p:ext uri="{BB962C8B-B14F-4D97-AF65-F5344CB8AC3E}">
        <p14:creationId xmlns:p14="http://schemas.microsoft.com/office/powerpoint/2010/main" val="1996114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0" name="Picture 2" descr="0306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28650"/>
            <a:ext cx="7467600" cy="560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109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3"/>
          <p:cNvSpPr txBox="1">
            <a:spLocks noChangeArrowheads="1"/>
          </p:cNvSpPr>
          <p:nvPr/>
        </p:nvSpPr>
        <p:spPr bwMode="auto">
          <a:xfrm>
            <a:off x="1524000" y="981075"/>
            <a:ext cx="9448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tr-TR" altLang="tr-TR" sz="2200" dirty="0"/>
              <a:t>Newton 1666’da prizmanın üzerine düşen ışığı </a:t>
            </a:r>
            <a:r>
              <a:rPr lang="tr-TR" altLang="tr-TR" sz="2200" dirty="0" smtClean="0"/>
              <a:t>frekanslarına </a:t>
            </a:r>
            <a:r>
              <a:rPr lang="tr-TR" altLang="tr-TR" sz="2200" dirty="0"/>
              <a:t>ayırdığını keşfetti ve basit bir cam prizma kullanarak güneş ışığının tayfını elde etti. </a:t>
            </a:r>
          </a:p>
        </p:txBody>
      </p:sp>
      <p:pic>
        <p:nvPicPr>
          <p:cNvPr id="84996" name="Picture 5" descr="priz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844675"/>
            <a:ext cx="259238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6" descr="prizma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4437064"/>
            <a:ext cx="25908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ext Box 7"/>
          <p:cNvSpPr txBox="1">
            <a:spLocks noChangeArrowheads="1"/>
          </p:cNvSpPr>
          <p:nvPr/>
        </p:nvSpPr>
        <p:spPr bwMode="auto">
          <a:xfrm>
            <a:off x="1524000" y="26035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tr-TR" altLang="tr-TR" b="1" dirty="0" smtClean="0">
                <a:solidFill>
                  <a:srgbClr val="FF9900"/>
                </a:solidFill>
              </a:rPr>
              <a:t>İlk Tayf</a:t>
            </a:r>
            <a:endParaRPr lang="tr-TR" altLang="tr-TR" b="1" dirty="0">
              <a:solidFill>
                <a:srgbClr val="FF9900"/>
              </a:solidFill>
            </a:endParaRPr>
          </a:p>
        </p:txBody>
      </p:sp>
      <p:pic>
        <p:nvPicPr>
          <p:cNvPr id="7" name="Picture 2" descr="http://media.web.britannica.com/eb-media/30/8430-004-114A1A8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2747" y="1844675"/>
            <a:ext cx="3677105" cy="488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305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C000"/>
                </a:solidFill>
              </a:rPr>
              <a:t>Yıldızların </a:t>
            </a:r>
            <a:r>
              <a:rPr lang="tr-TR" dirty="0" smtClean="0">
                <a:solidFill>
                  <a:srgbClr val="FFC000"/>
                </a:solidFill>
              </a:rPr>
              <a:t>Tayfları</a:t>
            </a:r>
            <a:endParaRPr lang="tr-TR" dirty="0">
              <a:solidFill>
                <a:srgbClr val="FFC000"/>
              </a:solidFill>
            </a:endParaRPr>
          </a:p>
        </p:txBody>
      </p:sp>
      <p:sp>
        <p:nvSpPr>
          <p:cNvPr id="3" name="Content Placeholder 2"/>
          <p:cNvSpPr>
            <a:spLocks noGrp="1"/>
          </p:cNvSpPr>
          <p:nvPr>
            <p:ph idx="1"/>
          </p:nvPr>
        </p:nvSpPr>
        <p:spPr>
          <a:xfrm>
            <a:off x="838200" y="1690688"/>
            <a:ext cx="4565822" cy="5006674"/>
          </a:xfrm>
        </p:spPr>
        <p:txBody>
          <a:bodyPr>
            <a:normAutofit fontScale="92500" lnSpcReduction="10000"/>
          </a:bodyPr>
          <a:lstStyle/>
          <a:p>
            <a:r>
              <a:rPr lang="tr-TR" dirty="0"/>
              <a:t>Yıldızlar pek çok özellikleriyle birbirlerinden ayrılırlar. Kütle, ışıltı, renk, kimyasal yapı, yaş, yıldızdan yıldıza değişir. </a:t>
            </a:r>
            <a:endParaRPr lang="tr-TR" dirty="0" smtClean="0"/>
          </a:p>
          <a:p>
            <a:r>
              <a:rPr lang="tr-TR" dirty="0"/>
              <a:t>1814 yılında Alman bilim adamı Joseph </a:t>
            </a:r>
            <a:r>
              <a:rPr lang="tr-TR" dirty="0" err="1"/>
              <a:t>von</a:t>
            </a:r>
            <a:r>
              <a:rPr lang="tr-TR" dirty="0"/>
              <a:t> </a:t>
            </a:r>
            <a:r>
              <a:rPr lang="tr-TR" dirty="0" err="1"/>
              <a:t>Fraunhofer</a:t>
            </a:r>
            <a:r>
              <a:rPr lang="tr-TR" dirty="0"/>
              <a:t> (1787-1826) Güneş ışığını bir prizmadan geçirerek, incelerken tayf üzerinde bazı çizgiler gördü. Sistematik çalışma sonunda tayfın bir uçtan diğer uca kesintisiz gitmediğini ve tayf üzerinde en az 570 çizginin olduğunu saptadı.</a:t>
            </a:r>
          </a:p>
        </p:txBody>
      </p:sp>
      <p:pic>
        <p:nvPicPr>
          <p:cNvPr id="20482" name="Picture 2" descr="Fraunhofer 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571" y="4978957"/>
            <a:ext cx="5705798" cy="13150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7588" y="1690688"/>
            <a:ext cx="6354125" cy="311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08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C000"/>
                </a:solidFill>
              </a:rPr>
              <a:t>Yıldızların Tayfları</a:t>
            </a:r>
          </a:p>
        </p:txBody>
      </p:sp>
      <p:sp>
        <p:nvSpPr>
          <p:cNvPr id="3" name="Content Placeholder 2"/>
          <p:cNvSpPr>
            <a:spLocks noGrp="1"/>
          </p:cNvSpPr>
          <p:nvPr>
            <p:ph idx="1"/>
          </p:nvPr>
        </p:nvSpPr>
        <p:spPr>
          <a:xfrm>
            <a:off x="838200" y="1690688"/>
            <a:ext cx="5435600" cy="4659312"/>
          </a:xfrm>
        </p:spPr>
        <p:txBody>
          <a:bodyPr/>
          <a:lstStyle/>
          <a:p>
            <a:r>
              <a:rPr lang="tr-TR" dirty="0" smtClean="0"/>
              <a:t>Peki ama tayf nedir?</a:t>
            </a:r>
          </a:p>
          <a:p>
            <a:r>
              <a:rPr lang="tr-TR" dirty="0"/>
              <a:t>Bir kırınım ağı ya da prizma kullanarak </a:t>
            </a:r>
            <a:r>
              <a:rPr lang="tr-TR" dirty="0" smtClean="0"/>
              <a:t>ışığın frekansa veya </a:t>
            </a:r>
            <a:r>
              <a:rPr lang="tr-TR" dirty="0" err="1" smtClean="0"/>
              <a:t>dalgaboyuna</a:t>
            </a:r>
            <a:r>
              <a:rPr lang="tr-TR" dirty="0" smtClean="0"/>
              <a:t> göre enerji dağılımıdır. </a:t>
            </a:r>
            <a:endParaRPr lang="tr-TR" dirty="0"/>
          </a:p>
        </p:txBody>
      </p:sp>
      <p:pic>
        <p:nvPicPr>
          <p:cNvPr id="4"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5330" y="1574800"/>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0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926169"/>
            <a:ext cx="3797300" cy="285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5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0" name="Text Box 4"/>
          <p:cNvSpPr txBox="1">
            <a:spLocks noChangeArrowheads="1"/>
          </p:cNvSpPr>
          <p:nvPr/>
        </p:nvSpPr>
        <p:spPr bwMode="auto">
          <a:xfrm>
            <a:off x="2324100" y="381000"/>
            <a:ext cx="7467600" cy="7620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4400" b="1" dirty="0" smtClean="0">
                <a:solidFill>
                  <a:srgbClr val="FFFF00"/>
                </a:solidFill>
                <a:latin typeface="Times New Roman" panose="02020603050405020304" pitchFamily="18" charset="0"/>
                <a:cs typeface="Times New Roman" panose="02020603050405020304" pitchFamily="18" charset="0"/>
              </a:rPr>
              <a:t>TAYF – </a:t>
            </a:r>
            <a:r>
              <a:rPr lang="tr-TR" altLang="tr-TR" sz="4400" b="1" dirty="0" err="1" smtClean="0">
                <a:solidFill>
                  <a:srgbClr val="FFFF00"/>
                </a:solidFill>
                <a:latin typeface="Times New Roman" panose="02020603050405020304" pitchFamily="18" charset="0"/>
                <a:cs typeface="Times New Roman" panose="02020603050405020304" pitchFamily="18" charset="0"/>
              </a:rPr>
              <a:t>Kirchof</a:t>
            </a:r>
            <a:r>
              <a:rPr lang="tr-TR" altLang="tr-TR" sz="4400" b="1" dirty="0" smtClean="0">
                <a:solidFill>
                  <a:srgbClr val="FFFF00"/>
                </a:solidFill>
                <a:latin typeface="Times New Roman" panose="02020603050405020304" pitchFamily="18" charset="0"/>
                <a:cs typeface="Times New Roman" panose="02020603050405020304" pitchFamily="18" charset="0"/>
              </a:rPr>
              <a:t> Yasaları</a:t>
            </a:r>
            <a:endParaRPr lang="tr-TR" altLang="tr-TR" dirty="0">
              <a:solidFill>
                <a:srgbClr val="FFFF00"/>
              </a:solidFill>
            </a:endParaRPr>
          </a:p>
        </p:txBody>
      </p:sp>
      <p:pic>
        <p:nvPicPr>
          <p:cNvPr id="413699" name="Picture 3" descr="lec07_04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219200"/>
            <a:ext cx="685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13698" name="Text Box 2"/>
          <p:cNvSpPr txBox="1">
            <a:spLocks noChangeArrowheads="1"/>
          </p:cNvSpPr>
          <p:nvPr/>
        </p:nvSpPr>
        <p:spPr bwMode="auto">
          <a:xfrm>
            <a:off x="1866900" y="6019800"/>
            <a:ext cx="8458200" cy="4572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2400" dirty="0">
                <a:latin typeface="Times New Roman" panose="02020603050405020304" pitchFamily="18" charset="0"/>
                <a:cs typeface="Times New Roman" panose="02020603050405020304" pitchFamily="18" charset="0"/>
              </a:rPr>
              <a:t>Karacisim, tüm dalgaboylarında ışık yaydığından, sürekli tayf verir. </a:t>
            </a:r>
            <a:endParaRPr lang="tr-TR" altLang="tr-TR" dirty="0"/>
          </a:p>
        </p:txBody>
      </p:sp>
    </p:spTree>
    <p:extLst>
      <p:ext uri="{BB962C8B-B14F-4D97-AF65-F5344CB8AC3E}">
        <p14:creationId xmlns:p14="http://schemas.microsoft.com/office/powerpoint/2010/main" val="842926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ctr" eaLnBrk="1" hangingPunct="1"/>
            <a:r>
              <a:rPr lang="tr-TR" altLang="tr-TR" b="1" smtClean="0">
                <a:solidFill>
                  <a:schemeClr val="tx1"/>
                </a:solidFill>
              </a:rPr>
              <a:t>Kuantumlu Enerji</a:t>
            </a:r>
            <a:endParaRPr lang="en-US" altLang="tr-TR" b="1" smtClean="0">
              <a:solidFill>
                <a:schemeClr val="tx1"/>
              </a:solidFill>
            </a:endParaRPr>
          </a:p>
        </p:txBody>
      </p:sp>
      <p:sp>
        <p:nvSpPr>
          <p:cNvPr id="96259" name="Rectangle 4"/>
          <p:cNvSpPr>
            <a:spLocks noGrp="1" noChangeArrowheads="1"/>
          </p:cNvSpPr>
          <p:nvPr>
            <p:ph type="body" sz="half" idx="1"/>
          </p:nvPr>
        </p:nvSpPr>
        <p:spPr>
          <a:xfrm>
            <a:off x="1981201" y="1600201"/>
            <a:ext cx="4475163" cy="4525963"/>
          </a:xfrm>
        </p:spPr>
        <p:txBody>
          <a:bodyPr/>
          <a:lstStyle/>
          <a:p>
            <a:pPr eaLnBrk="1" hangingPunct="1">
              <a:lnSpc>
                <a:spcPct val="90000"/>
              </a:lnSpc>
            </a:pPr>
            <a:r>
              <a:rPr lang="tr-TR" altLang="tr-TR" b="1" dirty="0">
                <a:solidFill>
                  <a:schemeClr val="tx1"/>
                </a:solidFill>
              </a:rPr>
              <a:t>Sürekli enerji eğimli bir yola benzer (b).</a:t>
            </a:r>
            <a:endParaRPr lang="en-US" altLang="tr-TR" b="1" dirty="0">
              <a:solidFill>
                <a:schemeClr val="tx1"/>
              </a:solidFill>
            </a:endParaRPr>
          </a:p>
          <a:p>
            <a:pPr eaLnBrk="1" hangingPunct="1">
              <a:lnSpc>
                <a:spcPct val="90000"/>
              </a:lnSpc>
            </a:pPr>
            <a:r>
              <a:rPr lang="tr-TR" altLang="tr-TR" b="1" dirty="0">
                <a:solidFill>
                  <a:schemeClr val="tx1"/>
                </a:solidFill>
              </a:rPr>
              <a:t>Kuantumlu enerji merdiven basamakları gibidir (a)</a:t>
            </a:r>
            <a:r>
              <a:rPr lang="en-US" altLang="tr-TR" b="1" dirty="0">
                <a:solidFill>
                  <a:schemeClr val="tx1"/>
                </a:solidFill>
              </a:rPr>
              <a:t>.</a:t>
            </a:r>
          </a:p>
          <a:p>
            <a:pPr eaLnBrk="1" hangingPunct="1">
              <a:lnSpc>
                <a:spcPct val="90000"/>
              </a:lnSpc>
            </a:pPr>
            <a:r>
              <a:rPr lang="tr-TR" altLang="tr-TR" b="1" dirty="0">
                <a:solidFill>
                  <a:schemeClr val="tx1"/>
                </a:solidFill>
              </a:rPr>
              <a:t>Her bir basamaktaki enerji Planck sabiti ile birlikte artmaktadır.</a:t>
            </a:r>
            <a:endParaRPr lang="en-US" altLang="tr-TR" b="1" dirty="0">
              <a:solidFill>
                <a:schemeClr val="tx1"/>
              </a:solidFill>
            </a:endParaRPr>
          </a:p>
          <a:p>
            <a:pPr eaLnBrk="1" hangingPunct="1">
              <a:lnSpc>
                <a:spcPct val="90000"/>
              </a:lnSpc>
            </a:pPr>
            <a:r>
              <a:rPr lang="en-US" altLang="tr-TR" b="1" dirty="0">
                <a:solidFill>
                  <a:schemeClr val="tx1"/>
                </a:solidFill>
              </a:rPr>
              <a:t>h = 6.63x10</a:t>
            </a:r>
            <a:r>
              <a:rPr lang="en-US" altLang="tr-TR" b="1" baseline="30000" dirty="0">
                <a:solidFill>
                  <a:schemeClr val="tx1"/>
                </a:solidFill>
              </a:rPr>
              <a:t>-34</a:t>
            </a:r>
            <a:r>
              <a:rPr lang="en-US" altLang="tr-TR" b="1" dirty="0">
                <a:solidFill>
                  <a:schemeClr val="tx1"/>
                </a:solidFill>
              </a:rPr>
              <a:t> </a:t>
            </a:r>
            <a:r>
              <a:rPr lang="en-US" altLang="tr-TR" b="1" dirty="0" smtClean="0">
                <a:solidFill>
                  <a:schemeClr val="tx1"/>
                </a:solidFill>
              </a:rPr>
              <a:t>J</a:t>
            </a:r>
            <a:r>
              <a:rPr lang="tr-TR" altLang="tr-TR" b="1" dirty="0" smtClean="0">
                <a:solidFill>
                  <a:schemeClr val="tx1"/>
                </a:solidFill>
              </a:rPr>
              <a:t>/</a:t>
            </a:r>
            <a:r>
              <a:rPr lang="en-US" altLang="tr-TR" b="1" dirty="0" smtClean="0">
                <a:solidFill>
                  <a:schemeClr val="tx1"/>
                </a:solidFill>
              </a:rPr>
              <a:t>s</a:t>
            </a:r>
            <a:r>
              <a:rPr lang="tr-TR" altLang="tr-TR" b="1" dirty="0">
                <a:solidFill>
                  <a:schemeClr val="tx1"/>
                </a:solidFill>
              </a:rPr>
              <a:t>n</a:t>
            </a:r>
            <a:endParaRPr lang="en-US" altLang="tr-TR" b="1" dirty="0">
              <a:solidFill>
                <a:schemeClr val="tx1"/>
              </a:solidFill>
            </a:endParaRPr>
          </a:p>
          <a:p>
            <a:pPr eaLnBrk="1" hangingPunct="1">
              <a:lnSpc>
                <a:spcPct val="90000"/>
              </a:lnSpc>
            </a:pPr>
            <a:r>
              <a:rPr lang="en-US" altLang="tr-TR" b="1" dirty="0">
                <a:solidFill>
                  <a:schemeClr val="tx1"/>
                </a:solidFill>
              </a:rPr>
              <a:t>E = </a:t>
            </a:r>
            <a:r>
              <a:rPr lang="en-US" altLang="tr-TR" b="1" dirty="0" err="1">
                <a:solidFill>
                  <a:schemeClr val="tx1"/>
                </a:solidFill>
              </a:rPr>
              <a:t>hf</a:t>
            </a:r>
            <a:endParaRPr lang="en-US" altLang="tr-TR" b="1" dirty="0">
              <a:solidFill>
                <a:schemeClr val="tx1"/>
              </a:solidFill>
            </a:endParaRPr>
          </a:p>
          <a:p>
            <a:pPr eaLnBrk="1" hangingPunct="1">
              <a:lnSpc>
                <a:spcPct val="90000"/>
              </a:lnSpc>
            </a:pPr>
            <a:endParaRPr lang="en-US" altLang="tr-TR" b="1" dirty="0">
              <a:solidFill>
                <a:schemeClr val="tx1"/>
              </a:solidFill>
            </a:endParaRPr>
          </a:p>
        </p:txBody>
      </p:sp>
      <p:pic>
        <p:nvPicPr>
          <p:cNvPr id="96260" name="Picture 6" descr="Quantized Energ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57988" y="1600200"/>
            <a:ext cx="2749550" cy="4724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27399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rc 2"/>
          <p:cNvSpPr>
            <a:spLocks/>
          </p:cNvSpPr>
          <p:nvPr/>
        </p:nvSpPr>
        <p:spPr bwMode="auto">
          <a:xfrm>
            <a:off x="1295400" y="1220789"/>
            <a:ext cx="3124200" cy="4624387"/>
          </a:xfrm>
          <a:custGeom>
            <a:avLst/>
            <a:gdLst>
              <a:gd name="T0" fmla="*/ 2147483646 w 21438"/>
              <a:gd name="T1" fmla="*/ 0 h 20810"/>
              <a:gd name="T2" fmla="*/ 2147483646 w 21438"/>
              <a:gd name="T3" fmla="*/ 2147483646 h 20810"/>
              <a:gd name="T4" fmla="*/ 0 w 21438"/>
              <a:gd name="T5" fmla="*/ 2147483646 h 20810"/>
              <a:gd name="T6" fmla="*/ 0 60000 65536"/>
              <a:gd name="T7" fmla="*/ 0 60000 65536"/>
              <a:gd name="T8" fmla="*/ 0 60000 65536"/>
            </a:gdLst>
            <a:ahLst/>
            <a:cxnLst>
              <a:cxn ang="T6">
                <a:pos x="T0" y="T1"/>
              </a:cxn>
              <a:cxn ang="T7">
                <a:pos x="T2" y="T3"/>
              </a:cxn>
              <a:cxn ang="T8">
                <a:pos x="T4" y="T5"/>
              </a:cxn>
            </a:cxnLst>
            <a:rect l="0" t="0" r="r" b="b"/>
            <a:pathLst>
              <a:path w="21438" h="20810" fill="none" extrusionOk="0">
                <a:moveTo>
                  <a:pt x="5787" y="-1"/>
                </a:moveTo>
                <a:cubicBezTo>
                  <a:pt x="14195" y="2337"/>
                  <a:pt x="20370" y="9506"/>
                  <a:pt x="21437" y="18169"/>
                </a:cubicBezTo>
              </a:path>
              <a:path w="21438" h="20810" stroke="0" extrusionOk="0">
                <a:moveTo>
                  <a:pt x="5787" y="-1"/>
                </a:moveTo>
                <a:cubicBezTo>
                  <a:pt x="14195" y="2337"/>
                  <a:pt x="20370" y="9506"/>
                  <a:pt x="21437" y="18169"/>
                </a:cubicBezTo>
                <a:lnTo>
                  <a:pt x="0" y="20810"/>
                </a:lnTo>
                <a:lnTo>
                  <a:pt x="5787"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83" name="Arc 3"/>
          <p:cNvSpPr>
            <a:spLocks/>
          </p:cNvSpPr>
          <p:nvPr/>
        </p:nvSpPr>
        <p:spPr bwMode="auto">
          <a:xfrm flipH="1">
            <a:off x="5029201" y="1219200"/>
            <a:ext cx="3101975" cy="4624388"/>
          </a:xfrm>
          <a:custGeom>
            <a:avLst/>
            <a:gdLst>
              <a:gd name="T0" fmla="*/ 2147483646 w 21438"/>
              <a:gd name="T1" fmla="*/ 0 h 20810"/>
              <a:gd name="T2" fmla="*/ 2147483646 w 21438"/>
              <a:gd name="T3" fmla="*/ 2147483646 h 20810"/>
              <a:gd name="T4" fmla="*/ 0 w 21438"/>
              <a:gd name="T5" fmla="*/ 2147483646 h 20810"/>
              <a:gd name="T6" fmla="*/ 0 60000 65536"/>
              <a:gd name="T7" fmla="*/ 0 60000 65536"/>
              <a:gd name="T8" fmla="*/ 0 60000 65536"/>
            </a:gdLst>
            <a:ahLst/>
            <a:cxnLst>
              <a:cxn ang="T6">
                <a:pos x="T0" y="T1"/>
              </a:cxn>
              <a:cxn ang="T7">
                <a:pos x="T2" y="T3"/>
              </a:cxn>
              <a:cxn ang="T8">
                <a:pos x="T4" y="T5"/>
              </a:cxn>
            </a:cxnLst>
            <a:rect l="0" t="0" r="r" b="b"/>
            <a:pathLst>
              <a:path w="21438" h="20810" fill="none" extrusionOk="0">
                <a:moveTo>
                  <a:pt x="5787" y="-1"/>
                </a:moveTo>
                <a:cubicBezTo>
                  <a:pt x="14195" y="2337"/>
                  <a:pt x="20370" y="9506"/>
                  <a:pt x="21437" y="18169"/>
                </a:cubicBezTo>
              </a:path>
              <a:path w="21438" h="20810" stroke="0" extrusionOk="0">
                <a:moveTo>
                  <a:pt x="5787" y="-1"/>
                </a:moveTo>
                <a:cubicBezTo>
                  <a:pt x="14195" y="2337"/>
                  <a:pt x="20370" y="9506"/>
                  <a:pt x="21437" y="18169"/>
                </a:cubicBezTo>
                <a:lnTo>
                  <a:pt x="0" y="20810"/>
                </a:lnTo>
                <a:lnTo>
                  <a:pt x="5787"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84" name="Line 4"/>
          <p:cNvSpPr>
            <a:spLocks noChangeShapeType="1"/>
          </p:cNvSpPr>
          <p:nvPr/>
        </p:nvSpPr>
        <p:spPr bwMode="auto">
          <a:xfrm>
            <a:off x="1981200" y="1143000"/>
            <a:ext cx="548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85" name="Line 5"/>
          <p:cNvSpPr>
            <a:spLocks noChangeShapeType="1"/>
          </p:cNvSpPr>
          <p:nvPr/>
        </p:nvSpPr>
        <p:spPr bwMode="auto">
          <a:xfrm>
            <a:off x="4724400" y="838200"/>
            <a:ext cx="0" cy="44196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86" name="Oval 6"/>
          <p:cNvSpPr>
            <a:spLocks noChangeArrowheads="1"/>
          </p:cNvSpPr>
          <p:nvPr/>
        </p:nvSpPr>
        <p:spPr bwMode="auto">
          <a:xfrm>
            <a:off x="4386263" y="4876800"/>
            <a:ext cx="679450" cy="152400"/>
          </a:xfrm>
          <a:prstGeom prst="ellipse">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endParaRPr lang="tr-TR" altLang="tr-TR" sz="1800">
              <a:solidFill>
                <a:srgbClr val="FFFFFF"/>
              </a:solidFill>
              <a:latin typeface="Tahoma" panose="020B0604030504040204" pitchFamily="34" charset="0"/>
            </a:endParaRPr>
          </a:p>
        </p:txBody>
      </p:sp>
      <p:sp>
        <p:nvSpPr>
          <p:cNvPr id="97287" name="Text Box 7"/>
          <p:cNvSpPr txBox="1">
            <a:spLocks noChangeArrowheads="1"/>
          </p:cNvSpPr>
          <p:nvPr/>
        </p:nvSpPr>
        <p:spPr bwMode="auto">
          <a:xfrm>
            <a:off x="4710114" y="4487864"/>
            <a:ext cx="42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Times New Roman" panose="02020603050405020304" pitchFamily="18" charset="0"/>
              </a:rPr>
              <a:t>r</a:t>
            </a:r>
            <a:r>
              <a:rPr lang="en-US" altLang="tr-TR" sz="2000" baseline="-25000">
                <a:solidFill>
                  <a:srgbClr val="FFFFFF"/>
                </a:solidFill>
                <a:latin typeface="Times New Roman" panose="02020603050405020304" pitchFamily="18" charset="0"/>
              </a:rPr>
              <a:t>1</a:t>
            </a:r>
            <a:endParaRPr lang="en-US" altLang="tr-TR" sz="2000">
              <a:solidFill>
                <a:srgbClr val="FFFFFF"/>
              </a:solidFill>
              <a:latin typeface="Times New Roman" panose="02020603050405020304" pitchFamily="18" charset="0"/>
            </a:endParaRPr>
          </a:p>
        </p:txBody>
      </p:sp>
      <p:sp>
        <p:nvSpPr>
          <p:cNvPr id="97288" name="Line 8"/>
          <p:cNvSpPr>
            <a:spLocks noChangeShapeType="1"/>
          </p:cNvSpPr>
          <p:nvPr/>
        </p:nvSpPr>
        <p:spPr bwMode="auto">
          <a:xfrm>
            <a:off x="4724400" y="4953000"/>
            <a:ext cx="342900" cy="1588"/>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89" name="Oval 9"/>
          <p:cNvSpPr>
            <a:spLocks noChangeArrowheads="1"/>
          </p:cNvSpPr>
          <p:nvPr/>
        </p:nvSpPr>
        <p:spPr bwMode="auto">
          <a:xfrm>
            <a:off x="4052888" y="3389313"/>
            <a:ext cx="1339850" cy="228600"/>
          </a:xfrm>
          <a:prstGeom prst="ellipse">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endParaRPr lang="tr-TR" altLang="tr-TR" sz="1800">
              <a:solidFill>
                <a:srgbClr val="FFFFFF"/>
              </a:solidFill>
              <a:latin typeface="Tahoma" panose="020B0604030504040204" pitchFamily="34" charset="0"/>
            </a:endParaRPr>
          </a:p>
        </p:txBody>
      </p:sp>
      <p:sp>
        <p:nvSpPr>
          <p:cNvPr id="97290" name="Oval 10"/>
          <p:cNvSpPr>
            <a:spLocks noChangeArrowheads="1"/>
          </p:cNvSpPr>
          <p:nvPr/>
        </p:nvSpPr>
        <p:spPr bwMode="auto">
          <a:xfrm>
            <a:off x="3700464" y="2590800"/>
            <a:ext cx="2052637" cy="304800"/>
          </a:xfrm>
          <a:prstGeom prst="ellipse">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endParaRPr lang="tr-TR" altLang="tr-TR" sz="1800">
              <a:solidFill>
                <a:srgbClr val="FFFFFF"/>
              </a:solidFill>
              <a:latin typeface="Tahoma" panose="020B0604030504040204" pitchFamily="34" charset="0"/>
            </a:endParaRPr>
          </a:p>
        </p:txBody>
      </p:sp>
      <p:sp>
        <p:nvSpPr>
          <p:cNvPr id="97291" name="Line 11"/>
          <p:cNvSpPr>
            <a:spLocks noChangeShapeType="1"/>
          </p:cNvSpPr>
          <p:nvPr/>
        </p:nvSpPr>
        <p:spPr bwMode="auto">
          <a:xfrm>
            <a:off x="5334000" y="4953000"/>
            <a:ext cx="1676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92" name="Text Box 12"/>
          <p:cNvSpPr txBox="1">
            <a:spLocks noChangeArrowheads="1"/>
          </p:cNvSpPr>
          <p:nvPr/>
        </p:nvSpPr>
        <p:spPr bwMode="auto">
          <a:xfrm>
            <a:off x="5795964" y="4584701"/>
            <a:ext cx="8397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pPr algn="ctr"/>
            <a:r>
              <a:rPr lang="tr-TR" altLang="tr-TR" sz="2000">
                <a:solidFill>
                  <a:srgbClr val="FFFFFF"/>
                </a:solidFill>
                <a:latin typeface="Times New Roman" panose="02020603050405020304" pitchFamily="18" charset="0"/>
              </a:rPr>
              <a:t>Temel</a:t>
            </a:r>
            <a:endParaRPr lang="en-US" altLang="tr-TR" sz="2000">
              <a:solidFill>
                <a:srgbClr val="FFFFFF"/>
              </a:solidFill>
              <a:latin typeface="Times New Roman" panose="02020603050405020304" pitchFamily="18" charset="0"/>
            </a:endParaRPr>
          </a:p>
          <a:p>
            <a:pPr algn="ctr"/>
            <a:r>
              <a:rPr lang="en-US" altLang="tr-TR" sz="2000">
                <a:solidFill>
                  <a:srgbClr val="FFFFFF"/>
                </a:solidFill>
                <a:latin typeface="Times New Roman" panose="02020603050405020304" pitchFamily="18" charset="0"/>
              </a:rPr>
              <a:t>s</a:t>
            </a:r>
            <a:r>
              <a:rPr lang="tr-TR" altLang="tr-TR" sz="2000">
                <a:solidFill>
                  <a:srgbClr val="FFFFFF"/>
                </a:solidFill>
                <a:latin typeface="Times New Roman" panose="02020603050405020304" pitchFamily="18" charset="0"/>
              </a:rPr>
              <a:t>eviye</a:t>
            </a:r>
            <a:endParaRPr lang="en-US" altLang="tr-TR" sz="2000">
              <a:solidFill>
                <a:srgbClr val="FFFFFF"/>
              </a:solidFill>
              <a:latin typeface="Times New Roman" panose="02020603050405020304" pitchFamily="18" charset="0"/>
            </a:endParaRPr>
          </a:p>
        </p:txBody>
      </p:sp>
      <p:sp>
        <p:nvSpPr>
          <p:cNvPr id="97293" name="Line 13"/>
          <p:cNvSpPr>
            <a:spLocks noChangeShapeType="1"/>
          </p:cNvSpPr>
          <p:nvPr/>
        </p:nvSpPr>
        <p:spPr bwMode="auto">
          <a:xfrm>
            <a:off x="5715000" y="3505200"/>
            <a:ext cx="1524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94" name="Line 14"/>
          <p:cNvSpPr>
            <a:spLocks noChangeShapeType="1"/>
          </p:cNvSpPr>
          <p:nvPr/>
        </p:nvSpPr>
        <p:spPr bwMode="auto">
          <a:xfrm>
            <a:off x="6096000" y="2743200"/>
            <a:ext cx="1219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95" name="Line 15"/>
          <p:cNvSpPr>
            <a:spLocks noChangeShapeType="1"/>
          </p:cNvSpPr>
          <p:nvPr/>
        </p:nvSpPr>
        <p:spPr bwMode="auto">
          <a:xfrm>
            <a:off x="6477000" y="2209800"/>
            <a:ext cx="762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96" name="Line 16"/>
          <p:cNvSpPr>
            <a:spLocks noChangeShapeType="1"/>
          </p:cNvSpPr>
          <p:nvPr/>
        </p:nvSpPr>
        <p:spPr bwMode="auto">
          <a:xfrm>
            <a:off x="6629400" y="1905000"/>
            <a:ext cx="53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97" name="Text Box 17"/>
          <p:cNvSpPr txBox="1">
            <a:spLocks noChangeArrowheads="1"/>
          </p:cNvSpPr>
          <p:nvPr/>
        </p:nvSpPr>
        <p:spPr bwMode="auto">
          <a:xfrm>
            <a:off x="4929189" y="3019426"/>
            <a:ext cx="42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Times New Roman" panose="02020603050405020304" pitchFamily="18" charset="0"/>
              </a:rPr>
              <a:t>r</a:t>
            </a:r>
            <a:r>
              <a:rPr lang="en-US" altLang="tr-TR" sz="2000" baseline="-25000">
                <a:solidFill>
                  <a:srgbClr val="FFFFFF"/>
                </a:solidFill>
                <a:latin typeface="Times New Roman" panose="02020603050405020304" pitchFamily="18" charset="0"/>
              </a:rPr>
              <a:t>2</a:t>
            </a:r>
            <a:endParaRPr lang="en-US" altLang="tr-TR" sz="2000">
              <a:solidFill>
                <a:srgbClr val="FFFFFF"/>
              </a:solidFill>
              <a:latin typeface="Times New Roman" panose="02020603050405020304" pitchFamily="18" charset="0"/>
            </a:endParaRPr>
          </a:p>
        </p:txBody>
      </p:sp>
      <p:sp>
        <p:nvSpPr>
          <p:cNvPr id="97298" name="Line 18"/>
          <p:cNvSpPr>
            <a:spLocks noChangeShapeType="1"/>
          </p:cNvSpPr>
          <p:nvPr/>
        </p:nvSpPr>
        <p:spPr bwMode="auto">
          <a:xfrm>
            <a:off x="4724400" y="3505200"/>
            <a:ext cx="685800"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99" name="Text Box 19"/>
          <p:cNvSpPr txBox="1">
            <a:spLocks noChangeArrowheads="1"/>
          </p:cNvSpPr>
          <p:nvPr/>
        </p:nvSpPr>
        <p:spPr bwMode="auto">
          <a:xfrm>
            <a:off x="5159375" y="2254251"/>
            <a:ext cx="42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Times New Roman" panose="02020603050405020304" pitchFamily="18" charset="0"/>
              </a:rPr>
              <a:t>r</a:t>
            </a:r>
            <a:r>
              <a:rPr lang="en-US" altLang="tr-TR" sz="2000" baseline="-25000">
                <a:solidFill>
                  <a:srgbClr val="FFFFFF"/>
                </a:solidFill>
                <a:latin typeface="Times New Roman" panose="02020603050405020304" pitchFamily="18" charset="0"/>
              </a:rPr>
              <a:t>3</a:t>
            </a:r>
            <a:endParaRPr lang="en-US" altLang="tr-TR" sz="2000">
              <a:solidFill>
                <a:srgbClr val="FFFFFF"/>
              </a:solidFill>
              <a:latin typeface="Times New Roman" panose="02020603050405020304" pitchFamily="18" charset="0"/>
            </a:endParaRPr>
          </a:p>
        </p:txBody>
      </p:sp>
      <p:sp>
        <p:nvSpPr>
          <p:cNvPr id="97300" name="Line 20"/>
          <p:cNvSpPr>
            <a:spLocks noChangeShapeType="1"/>
          </p:cNvSpPr>
          <p:nvPr/>
        </p:nvSpPr>
        <p:spPr bwMode="auto">
          <a:xfrm>
            <a:off x="4724400" y="2743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301" name="Text Box 21"/>
          <p:cNvSpPr txBox="1">
            <a:spLocks noChangeArrowheads="1"/>
          </p:cNvSpPr>
          <p:nvPr/>
        </p:nvSpPr>
        <p:spPr bwMode="auto">
          <a:xfrm>
            <a:off x="4724400" y="1143000"/>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400">
                <a:solidFill>
                  <a:srgbClr val="FFFFFF"/>
                </a:solidFill>
                <a:latin typeface="Times New Roman" panose="02020603050405020304" pitchFamily="18" charset="0"/>
              </a:rPr>
              <a:t>E</a:t>
            </a:r>
          </a:p>
        </p:txBody>
      </p:sp>
      <p:sp>
        <p:nvSpPr>
          <p:cNvPr id="97302" name="Line 22"/>
          <p:cNvSpPr>
            <a:spLocks noChangeShapeType="1"/>
          </p:cNvSpPr>
          <p:nvPr/>
        </p:nvSpPr>
        <p:spPr bwMode="auto">
          <a:xfrm>
            <a:off x="8534400" y="11430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303" name="Line 23"/>
          <p:cNvSpPr>
            <a:spLocks noChangeShapeType="1"/>
          </p:cNvSpPr>
          <p:nvPr/>
        </p:nvSpPr>
        <p:spPr bwMode="auto">
          <a:xfrm>
            <a:off x="8534400" y="49530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304" name="Text Box 24"/>
          <p:cNvSpPr txBox="1">
            <a:spLocks noChangeArrowheads="1"/>
          </p:cNvSpPr>
          <p:nvPr/>
        </p:nvSpPr>
        <p:spPr bwMode="auto">
          <a:xfrm>
            <a:off x="9539288" y="4724401"/>
            <a:ext cx="1128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Symbol" panose="05050102010706020507" pitchFamily="18" charset="2"/>
              </a:rPr>
              <a:t>-</a:t>
            </a:r>
            <a:r>
              <a:rPr lang="en-US" altLang="tr-TR" sz="2000">
                <a:solidFill>
                  <a:srgbClr val="FFFFFF"/>
                </a:solidFill>
                <a:latin typeface="Times New Roman" panose="02020603050405020304" pitchFamily="18" charset="0"/>
              </a:rPr>
              <a:t>13.6 eV</a:t>
            </a:r>
          </a:p>
        </p:txBody>
      </p:sp>
      <p:sp>
        <p:nvSpPr>
          <p:cNvPr id="97305" name="Line 25"/>
          <p:cNvSpPr>
            <a:spLocks noChangeShapeType="1"/>
          </p:cNvSpPr>
          <p:nvPr/>
        </p:nvSpPr>
        <p:spPr bwMode="auto">
          <a:xfrm>
            <a:off x="8534400" y="35052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306" name="Line 26"/>
          <p:cNvSpPr>
            <a:spLocks noChangeShapeType="1"/>
          </p:cNvSpPr>
          <p:nvPr/>
        </p:nvSpPr>
        <p:spPr bwMode="auto">
          <a:xfrm>
            <a:off x="8534400" y="27432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307" name="Line 27"/>
          <p:cNvSpPr>
            <a:spLocks noChangeShapeType="1"/>
          </p:cNvSpPr>
          <p:nvPr/>
        </p:nvSpPr>
        <p:spPr bwMode="auto">
          <a:xfrm>
            <a:off x="8534400" y="22098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308" name="Line 28"/>
          <p:cNvSpPr>
            <a:spLocks noChangeShapeType="1"/>
          </p:cNvSpPr>
          <p:nvPr/>
        </p:nvSpPr>
        <p:spPr bwMode="auto">
          <a:xfrm>
            <a:off x="8534400" y="19050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309" name="Line 29"/>
          <p:cNvSpPr>
            <a:spLocks noChangeShapeType="1"/>
          </p:cNvSpPr>
          <p:nvPr/>
        </p:nvSpPr>
        <p:spPr bwMode="auto">
          <a:xfrm>
            <a:off x="8534400" y="17526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310" name="Text Box 30"/>
          <p:cNvSpPr txBox="1">
            <a:spLocks noChangeArrowheads="1"/>
          </p:cNvSpPr>
          <p:nvPr/>
        </p:nvSpPr>
        <p:spPr bwMode="auto">
          <a:xfrm>
            <a:off x="7848601" y="3325814"/>
            <a:ext cx="70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Times New Roman" panose="02020603050405020304" pitchFamily="18" charset="0"/>
              </a:rPr>
              <a:t>n = 2</a:t>
            </a:r>
          </a:p>
        </p:txBody>
      </p:sp>
      <p:sp>
        <p:nvSpPr>
          <p:cNvPr id="97311" name="Text Box 31"/>
          <p:cNvSpPr txBox="1">
            <a:spLocks noChangeArrowheads="1"/>
          </p:cNvSpPr>
          <p:nvPr/>
        </p:nvSpPr>
        <p:spPr bwMode="auto">
          <a:xfrm>
            <a:off x="7848601" y="4773614"/>
            <a:ext cx="70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Times New Roman" panose="02020603050405020304" pitchFamily="18" charset="0"/>
              </a:rPr>
              <a:t>n = 1</a:t>
            </a:r>
          </a:p>
        </p:txBody>
      </p:sp>
      <p:sp>
        <p:nvSpPr>
          <p:cNvPr id="97312" name="Text Box 32"/>
          <p:cNvSpPr txBox="1">
            <a:spLocks noChangeArrowheads="1"/>
          </p:cNvSpPr>
          <p:nvPr/>
        </p:nvSpPr>
        <p:spPr bwMode="auto">
          <a:xfrm>
            <a:off x="7848601" y="2563814"/>
            <a:ext cx="70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Times New Roman" panose="02020603050405020304" pitchFamily="18" charset="0"/>
              </a:rPr>
              <a:t>n = 3</a:t>
            </a:r>
          </a:p>
        </p:txBody>
      </p:sp>
      <p:sp>
        <p:nvSpPr>
          <p:cNvPr id="97313" name="Text Box 33"/>
          <p:cNvSpPr txBox="1">
            <a:spLocks noChangeArrowheads="1"/>
          </p:cNvSpPr>
          <p:nvPr/>
        </p:nvSpPr>
        <p:spPr bwMode="auto">
          <a:xfrm>
            <a:off x="7848601" y="2030414"/>
            <a:ext cx="70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Times New Roman" panose="02020603050405020304" pitchFamily="18" charset="0"/>
              </a:rPr>
              <a:t>n = 4</a:t>
            </a:r>
          </a:p>
        </p:txBody>
      </p:sp>
      <p:sp>
        <p:nvSpPr>
          <p:cNvPr id="97314" name="Text Box 34"/>
          <p:cNvSpPr txBox="1">
            <a:spLocks noChangeArrowheads="1"/>
          </p:cNvSpPr>
          <p:nvPr/>
        </p:nvSpPr>
        <p:spPr bwMode="auto">
          <a:xfrm>
            <a:off x="7848601" y="1725614"/>
            <a:ext cx="70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Times New Roman" panose="02020603050405020304" pitchFamily="18" charset="0"/>
              </a:rPr>
              <a:t>n = 5</a:t>
            </a:r>
          </a:p>
        </p:txBody>
      </p:sp>
      <p:sp>
        <p:nvSpPr>
          <p:cNvPr id="97315" name="Text Box 35"/>
          <p:cNvSpPr txBox="1">
            <a:spLocks noChangeArrowheads="1"/>
          </p:cNvSpPr>
          <p:nvPr/>
        </p:nvSpPr>
        <p:spPr bwMode="auto">
          <a:xfrm>
            <a:off x="9666288" y="3352801"/>
            <a:ext cx="1001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Symbol" panose="05050102010706020507" pitchFamily="18" charset="2"/>
              </a:rPr>
              <a:t>-</a:t>
            </a:r>
            <a:r>
              <a:rPr lang="en-US" altLang="tr-TR" sz="2000">
                <a:solidFill>
                  <a:srgbClr val="FFFFFF"/>
                </a:solidFill>
                <a:latin typeface="Times New Roman" panose="02020603050405020304" pitchFamily="18" charset="0"/>
              </a:rPr>
              <a:t>3.4 eV</a:t>
            </a:r>
          </a:p>
        </p:txBody>
      </p:sp>
      <p:sp>
        <p:nvSpPr>
          <p:cNvPr id="97316" name="Text Box 36"/>
          <p:cNvSpPr txBox="1">
            <a:spLocks noChangeArrowheads="1"/>
          </p:cNvSpPr>
          <p:nvPr/>
        </p:nvSpPr>
        <p:spPr bwMode="auto">
          <a:xfrm>
            <a:off x="9666288" y="2514601"/>
            <a:ext cx="1001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Symbol" panose="05050102010706020507" pitchFamily="18" charset="2"/>
              </a:rPr>
              <a:t>-</a:t>
            </a:r>
            <a:r>
              <a:rPr lang="en-US" altLang="tr-TR" sz="2000">
                <a:solidFill>
                  <a:srgbClr val="FFFFFF"/>
                </a:solidFill>
                <a:latin typeface="Times New Roman" panose="02020603050405020304" pitchFamily="18" charset="0"/>
              </a:rPr>
              <a:t>1.5 eV</a:t>
            </a:r>
          </a:p>
        </p:txBody>
      </p:sp>
      <p:sp>
        <p:nvSpPr>
          <p:cNvPr id="97317" name="Text Box 37"/>
          <p:cNvSpPr txBox="1">
            <a:spLocks noChangeArrowheads="1"/>
          </p:cNvSpPr>
          <p:nvPr/>
        </p:nvSpPr>
        <p:spPr bwMode="auto">
          <a:xfrm>
            <a:off x="9539288" y="1981201"/>
            <a:ext cx="1128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Symbol" panose="05050102010706020507" pitchFamily="18" charset="2"/>
              </a:rPr>
              <a:t>-</a:t>
            </a:r>
            <a:r>
              <a:rPr lang="en-US" altLang="tr-TR" sz="2000">
                <a:solidFill>
                  <a:srgbClr val="FFFFFF"/>
                </a:solidFill>
                <a:latin typeface="Times New Roman" panose="02020603050405020304" pitchFamily="18" charset="0"/>
              </a:rPr>
              <a:t>0.85 eV</a:t>
            </a:r>
          </a:p>
        </p:txBody>
      </p:sp>
      <p:sp>
        <p:nvSpPr>
          <p:cNvPr id="97318" name="Text Box 38"/>
          <p:cNvSpPr txBox="1">
            <a:spLocks noChangeArrowheads="1"/>
          </p:cNvSpPr>
          <p:nvPr/>
        </p:nvSpPr>
        <p:spPr bwMode="auto">
          <a:xfrm>
            <a:off x="9539288" y="1692276"/>
            <a:ext cx="1128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Symbol" panose="05050102010706020507" pitchFamily="18" charset="2"/>
              </a:rPr>
              <a:t>-</a:t>
            </a:r>
            <a:r>
              <a:rPr lang="en-US" altLang="tr-TR" sz="2000">
                <a:solidFill>
                  <a:srgbClr val="FFFFFF"/>
                </a:solidFill>
                <a:latin typeface="Times New Roman" panose="02020603050405020304" pitchFamily="18" charset="0"/>
              </a:rPr>
              <a:t>0.54 eV</a:t>
            </a:r>
          </a:p>
        </p:txBody>
      </p:sp>
      <p:sp>
        <p:nvSpPr>
          <p:cNvPr id="97319" name="Line 39"/>
          <p:cNvSpPr>
            <a:spLocks noChangeShapeType="1"/>
          </p:cNvSpPr>
          <p:nvPr/>
        </p:nvSpPr>
        <p:spPr bwMode="auto">
          <a:xfrm>
            <a:off x="8534400" y="16764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320" name="Line 40"/>
          <p:cNvSpPr>
            <a:spLocks noChangeShapeType="1"/>
          </p:cNvSpPr>
          <p:nvPr/>
        </p:nvSpPr>
        <p:spPr bwMode="auto">
          <a:xfrm>
            <a:off x="8539163" y="1624013"/>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321" name="Line 41"/>
          <p:cNvSpPr>
            <a:spLocks noChangeShapeType="1"/>
          </p:cNvSpPr>
          <p:nvPr/>
        </p:nvSpPr>
        <p:spPr bwMode="auto">
          <a:xfrm>
            <a:off x="8537575" y="1590675"/>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322" name="Rectangle 42" descr="Dark horizontal"/>
          <p:cNvSpPr>
            <a:spLocks noChangeArrowheads="1"/>
          </p:cNvSpPr>
          <p:nvPr/>
        </p:nvSpPr>
        <p:spPr bwMode="auto">
          <a:xfrm>
            <a:off x="8534400" y="1143001"/>
            <a:ext cx="990600" cy="428625"/>
          </a:xfrm>
          <a:prstGeom prst="rect">
            <a:avLst/>
          </a:prstGeom>
          <a:pattFill prst="dkHorz">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endParaRPr lang="tr-TR" altLang="tr-TR" sz="1800">
              <a:solidFill>
                <a:srgbClr val="FFFFFF"/>
              </a:solidFill>
              <a:latin typeface="Tahoma" panose="020B0604030504040204" pitchFamily="34" charset="0"/>
            </a:endParaRPr>
          </a:p>
        </p:txBody>
      </p:sp>
      <p:sp>
        <p:nvSpPr>
          <p:cNvPr id="97323" name="Text Box 43"/>
          <p:cNvSpPr txBox="1">
            <a:spLocks noChangeArrowheads="1"/>
          </p:cNvSpPr>
          <p:nvPr/>
        </p:nvSpPr>
        <p:spPr bwMode="auto">
          <a:xfrm>
            <a:off x="7789863" y="974726"/>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Times New Roman" panose="02020603050405020304" pitchFamily="18" charset="0"/>
              </a:rPr>
              <a:t>n = </a:t>
            </a:r>
            <a:r>
              <a:rPr lang="en-US" altLang="tr-TR" sz="2000">
                <a:solidFill>
                  <a:srgbClr val="FFFFFF"/>
                </a:solidFill>
                <a:latin typeface="Times New Roman" panose="02020603050405020304" pitchFamily="18" charset="0"/>
                <a:sym typeface="Symbol" panose="05050102010706020507" pitchFamily="18" charset="2"/>
              </a:rPr>
              <a:t></a:t>
            </a:r>
            <a:endParaRPr lang="en-US" altLang="tr-TR" sz="2000">
              <a:solidFill>
                <a:srgbClr val="FFFFFF"/>
              </a:solidFill>
              <a:latin typeface="Times New Roman" panose="02020603050405020304" pitchFamily="18" charset="0"/>
            </a:endParaRPr>
          </a:p>
        </p:txBody>
      </p:sp>
      <p:sp>
        <p:nvSpPr>
          <p:cNvPr id="97324" name="Text Box 44"/>
          <p:cNvSpPr txBox="1">
            <a:spLocks noChangeArrowheads="1"/>
          </p:cNvSpPr>
          <p:nvPr/>
        </p:nvSpPr>
        <p:spPr bwMode="auto">
          <a:xfrm>
            <a:off x="9618663" y="939801"/>
            <a:ext cx="671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Times New Roman" panose="02020603050405020304" pitchFamily="18" charset="0"/>
              </a:rPr>
              <a:t>0 eV</a:t>
            </a:r>
          </a:p>
        </p:txBody>
      </p:sp>
      <p:sp>
        <p:nvSpPr>
          <p:cNvPr id="97325" name="Rectangle 45"/>
          <p:cNvSpPr>
            <a:spLocks noChangeArrowheads="1"/>
          </p:cNvSpPr>
          <p:nvPr/>
        </p:nvSpPr>
        <p:spPr bwMode="auto">
          <a:xfrm>
            <a:off x="4902200" y="5661025"/>
            <a:ext cx="38862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endParaRPr lang="tr-TR" altLang="tr-TR" sz="1800">
              <a:solidFill>
                <a:srgbClr val="FFFFFF"/>
              </a:solidFill>
              <a:latin typeface="Tahoma" panose="020B0604030504040204" pitchFamily="34" charset="0"/>
            </a:endParaRPr>
          </a:p>
        </p:txBody>
      </p:sp>
      <p:sp>
        <p:nvSpPr>
          <p:cNvPr id="97326" name="Rectangle 46" descr="Light vertical"/>
          <p:cNvSpPr>
            <a:spLocks noChangeArrowheads="1"/>
          </p:cNvSpPr>
          <p:nvPr/>
        </p:nvSpPr>
        <p:spPr bwMode="auto">
          <a:xfrm>
            <a:off x="7950200" y="5661025"/>
            <a:ext cx="838200" cy="1066800"/>
          </a:xfrm>
          <a:prstGeom prst="rect">
            <a:avLst/>
          </a:prstGeom>
          <a:pattFill prst="ltVert">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endParaRPr lang="tr-TR" altLang="tr-TR" sz="1800">
              <a:solidFill>
                <a:srgbClr val="FFFFFF"/>
              </a:solidFill>
              <a:latin typeface="Tahoma" panose="020B0604030504040204" pitchFamily="34" charset="0"/>
            </a:endParaRPr>
          </a:p>
        </p:txBody>
      </p:sp>
      <p:grpSp>
        <p:nvGrpSpPr>
          <p:cNvPr id="402479" name="Group 47"/>
          <p:cNvGrpSpPr>
            <a:grpSpLocks/>
          </p:cNvGrpSpPr>
          <p:nvPr/>
        </p:nvGrpSpPr>
        <p:grpSpPr bwMode="auto">
          <a:xfrm>
            <a:off x="5029200" y="2720976"/>
            <a:ext cx="3684588" cy="3984625"/>
            <a:chOff x="2191" y="1728"/>
            <a:chExt cx="2321" cy="2510"/>
          </a:xfrm>
        </p:grpSpPr>
        <p:sp>
          <p:nvSpPr>
            <p:cNvPr id="97347" name="Line 48"/>
            <p:cNvSpPr>
              <a:spLocks noChangeShapeType="1"/>
            </p:cNvSpPr>
            <p:nvPr/>
          </p:nvSpPr>
          <p:spPr bwMode="auto">
            <a:xfrm>
              <a:off x="4512" y="1728"/>
              <a:ext cx="0" cy="48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97348" name="Group 49"/>
            <p:cNvGrpSpPr>
              <a:grpSpLocks/>
            </p:cNvGrpSpPr>
            <p:nvPr/>
          </p:nvGrpSpPr>
          <p:grpSpPr bwMode="auto">
            <a:xfrm>
              <a:off x="2191" y="3319"/>
              <a:ext cx="356" cy="919"/>
              <a:chOff x="2191" y="3319"/>
              <a:chExt cx="356" cy="919"/>
            </a:xfrm>
          </p:grpSpPr>
          <p:sp>
            <p:nvSpPr>
              <p:cNvPr id="97349" name="Line 50"/>
              <p:cNvSpPr>
                <a:spLocks noChangeShapeType="1"/>
              </p:cNvSpPr>
              <p:nvPr/>
            </p:nvSpPr>
            <p:spPr bwMode="auto">
              <a:xfrm>
                <a:off x="2368" y="3566"/>
                <a:ext cx="0" cy="672"/>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350" name="Text Box 51"/>
              <p:cNvSpPr txBox="1">
                <a:spLocks noChangeArrowheads="1"/>
              </p:cNvSpPr>
              <p:nvPr/>
            </p:nvSpPr>
            <p:spPr bwMode="auto">
              <a:xfrm>
                <a:off x="2191" y="3319"/>
                <a:ext cx="3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Times New Roman" panose="02020603050405020304" pitchFamily="18" charset="0"/>
                  </a:rPr>
                  <a:t>656</a:t>
                </a:r>
              </a:p>
            </p:txBody>
          </p:sp>
        </p:grpSp>
      </p:grpSp>
      <p:grpSp>
        <p:nvGrpSpPr>
          <p:cNvPr id="402484" name="Group 52"/>
          <p:cNvGrpSpPr>
            <a:grpSpLocks/>
          </p:cNvGrpSpPr>
          <p:nvPr/>
        </p:nvGrpSpPr>
        <p:grpSpPr bwMode="auto">
          <a:xfrm>
            <a:off x="6345238" y="2209801"/>
            <a:ext cx="2570162" cy="4518025"/>
            <a:chOff x="3037" y="1392"/>
            <a:chExt cx="1619" cy="2846"/>
          </a:xfrm>
        </p:grpSpPr>
        <p:sp>
          <p:nvSpPr>
            <p:cNvPr id="97343" name="Line 53"/>
            <p:cNvSpPr>
              <a:spLocks noChangeShapeType="1"/>
            </p:cNvSpPr>
            <p:nvPr/>
          </p:nvSpPr>
          <p:spPr bwMode="auto">
            <a:xfrm>
              <a:off x="4656" y="1392"/>
              <a:ext cx="0" cy="816"/>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97344" name="Group 54"/>
            <p:cNvGrpSpPr>
              <a:grpSpLocks/>
            </p:cNvGrpSpPr>
            <p:nvPr/>
          </p:nvGrpSpPr>
          <p:grpSpPr bwMode="auto">
            <a:xfrm>
              <a:off x="3037" y="3317"/>
              <a:ext cx="356" cy="921"/>
              <a:chOff x="3037" y="3317"/>
              <a:chExt cx="356" cy="921"/>
            </a:xfrm>
          </p:grpSpPr>
          <p:sp>
            <p:nvSpPr>
              <p:cNvPr id="97345" name="Line 55"/>
              <p:cNvSpPr>
                <a:spLocks noChangeShapeType="1"/>
              </p:cNvSpPr>
              <p:nvPr/>
            </p:nvSpPr>
            <p:spPr bwMode="auto">
              <a:xfrm>
                <a:off x="3232" y="3566"/>
                <a:ext cx="0" cy="672"/>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346" name="Text Box 56"/>
              <p:cNvSpPr txBox="1">
                <a:spLocks noChangeArrowheads="1"/>
              </p:cNvSpPr>
              <p:nvPr/>
            </p:nvSpPr>
            <p:spPr bwMode="auto">
              <a:xfrm>
                <a:off x="3037" y="3317"/>
                <a:ext cx="3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Times New Roman" panose="02020603050405020304" pitchFamily="18" charset="0"/>
                  </a:rPr>
                  <a:t>486</a:t>
                </a:r>
              </a:p>
            </p:txBody>
          </p:sp>
        </p:grpSp>
      </p:grpSp>
      <p:grpSp>
        <p:nvGrpSpPr>
          <p:cNvPr id="402489" name="Group 57"/>
          <p:cNvGrpSpPr>
            <a:grpSpLocks/>
          </p:cNvGrpSpPr>
          <p:nvPr/>
        </p:nvGrpSpPr>
        <p:grpSpPr bwMode="auto">
          <a:xfrm>
            <a:off x="6929438" y="1905001"/>
            <a:ext cx="2214562" cy="4822825"/>
            <a:chOff x="3405" y="1200"/>
            <a:chExt cx="1395" cy="3038"/>
          </a:xfrm>
        </p:grpSpPr>
        <p:sp>
          <p:nvSpPr>
            <p:cNvPr id="97339" name="Line 58"/>
            <p:cNvSpPr>
              <a:spLocks noChangeShapeType="1"/>
            </p:cNvSpPr>
            <p:nvPr/>
          </p:nvSpPr>
          <p:spPr bwMode="auto">
            <a:xfrm>
              <a:off x="4800" y="1200"/>
              <a:ext cx="0" cy="100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97340" name="Group 59"/>
            <p:cNvGrpSpPr>
              <a:grpSpLocks/>
            </p:cNvGrpSpPr>
            <p:nvPr/>
          </p:nvGrpSpPr>
          <p:grpSpPr bwMode="auto">
            <a:xfrm>
              <a:off x="3405" y="3320"/>
              <a:ext cx="356" cy="918"/>
              <a:chOff x="3405" y="3320"/>
              <a:chExt cx="356" cy="918"/>
            </a:xfrm>
          </p:grpSpPr>
          <p:sp>
            <p:nvSpPr>
              <p:cNvPr id="97341" name="Line 60"/>
              <p:cNvSpPr>
                <a:spLocks noChangeShapeType="1"/>
              </p:cNvSpPr>
              <p:nvPr/>
            </p:nvSpPr>
            <p:spPr bwMode="auto">
              <a:xfrm>
                <a:off x="3616" y="3566"/>
                <a:ext cx="0" cy="672"/>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342" name="Text Box 61"/>
              <p:cNvSpPr txBox="1">
                <a:spLocks noChangeArrowheads="1"/>
              </p:cNvSpPr>
              <p:nvPr/>
            </p:nvSpPr>
            <p:spPr bwMode="auto">
              <a:xfrm>
                <a:off x="3405" y="3320"/>
                <a:ext cx="3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Times New Roman" panose="02020603050405020304" pitchFamily="18" charset="0"/>
                  </a:rPr>
                  <a:t>434</a:t>
                </a:r>
              </a:p>
            </p:txBody>
          </p:sp>
        </p:grpSp>
      </p:grpSp>
      <p:grpSp>
        <p:nvGrpSpPr>
          <p:cNvPr id="402494" name="Group 62"/>
          <p:cNvGrpSpPr>
            <a:grpSpLocks/>
          </p:cNvGrpSpPr>
          <p:nvPr/>
        </p:nvGrpSpPr>
        <p:grpSpPr bwMode="auto">
          <a:xfrm>
            <a:off x="7451726" y="1752601"/>
            <a:ext cx="1920875" cy="4975225"/>
            <a:chOff x="3734" y="1104"/>
            <a:chExt cx="1210" cy="3134"/>
          </a:xfrm>
        </p:grpSpPr>
        <p:sp>
          <p:nvSpPr>
            <p:cNvPr id="97335" name="Line 63"/>
            <p:cNvSpPr>
              <a:spLocks noChangeShapeType="1"/>
            </p:cNvSpPr>
            <p:nvPr/>
          </p:nvSpPr>
          <p:spPr bwMode="auto">
            <a:xfrm>
              <a:off x="4944" y="1104"/>
              <a:ext cx="0" cy="1104"/>
            </a:xfrm>
            <a:prstGeom prst="line">
              <a:avLst/>
            </a:prstGeom>
            <a:noFill/>
            <a:ln w="38100">
              <a:solidFill>
                <a:srgbClr val="9122E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97336" name="Group 64"/>
            <p:cNvGrpSpPr>
              <a:grpSpLocks/>
            </p:cNvGrpSpPr>
            <p:nvPr/>
          </p:nvGrpSpPr>
          <p:grpSpPr bwMode="auto">
            <a:xfrm>
              <a:off x="3734" y="3318"/>
              <a:ext cx="356" cy="920"/>
              <a:chOff x="3734" y="3318"/>
              <a:chExt cx="356" cy="920"/>
            </a:xfrm>
          </p:grpSpPr>
          <p:sp>
            <p:nvSpPr>
              <p:cNvPr id="97337" name="Line 65"/>
              <p:cNvSpPr>
                <a:spLocks noChangeShapeType="1"/>
              </p:cNvSpPr>
              <p:nvPr/>
            </p:nvSpPr>
            <p:spPr bwMode="auto">
              <a:xfrm>
                <a:off x="3856" y="3566"/>
                <a:ext cx="0" cy="672"/>
              </a:xfrm>
              <a:prstGeom prst="line">
                <a:avLst/>
              </a:prstGeom>
              <a:noFill/>
              <a:ln w="76200">
                <a:solidFill>
                  <a:srgbClr val="9122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338" name="Text Box 66"/>
              <p:cNvSpPr txBox="1">
                <a:spLocks noChangeArrowheads="1"/>
              </p:cNvSpPr>
              <p:nvPr/>
            </p:nvSpPr>
            <p:spPr bwMode="auto">
              <a:xfrm>
                <a:off x="3734" y="3318"/>
                <a:ext cx="3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Times New Roman" panose="02020603050405020304" pitchFamily="18" charset="0"/>
                  </a:rPr>
                  <a:t>410</a:t>
                </a:r>
              </a:p>
            </p:txBody>
          </p:sp>
        </p:grpSp>
      </p:grpSp>
      <p:sp>
        <p:nvSpPr>
          <p:cNvPr id="97331" name="Text Box 67"/>
          <p:cNvSpPr txBox="1">
            <a:spLocks noChangeArrowheads="1"/>
          </p:cNvSpPr>
          <p:nvPr/>
        </p:nvSpPr>
        <p:spPr bwMode="auto">
          <a:xfrm>
            <a:off x="1527175" y="9525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pPr algn="ctr"/>
            <a:r>
              <a:rPr lang="en-US" altLang="tr-TR">
                <a:solidFill>
                  <a:srgbClr val="FFFFFF"/>
                </a:solidFill>
                <a:latin typeface="Times New Roman" panose="02020603050405020304" pitchFamily="18" charset="0"/>
              </a:rPr>
              <a:t>H</a:t>
            </a:r>
            <a:r>
              <a:rPr lang="tr-TR" altLang="tr-TR">
                <a:solidFill>
                  <a:srgbClr val="FFFFFF"/>
                </a:solidFill>
                <a:latin typeface="Times New Roman" panose="02020603050405020304" pitchFamily="18" charset="0"/>
              </a:rPr>
              <a:t>i</a:t>
            </a:r>
            <a:r>
              <a:rPr lang="en-US" altLang="tr-TR">
                <a:solidFill>
                  <a:srgbClr val="FFFFFF"/>
                </a:solidFill>
                <a:latin typeface="Times New Roman" panose="02020603050405020304" pitchFamily="18" charset="0"/>
              </a:rPr>
              <a:t>dro</a:t>
            </a:r>
            <a:r>
              <a:rPr lang="tr-TR" altLang="tr-TR">
                <a:solidFill>
                  <a:srgbClr val="FFFFFF"/>
                </a:solidFill>
                <a:latin typeface="Times New Roman" panose="02020603050405020304" pitchFamily="18" charset="0"/>
              </a:rPr>
              <a:t>j</a:t>
            </a:r>
            <a:r>
              <a:rPr lang="en-US" altLang="tr-TR">
                <a:solidFill>
                  <a:srgbClr val="FFFFFF"/>
                </a:solidFill>
                <a:latin typeface="Times New Roman" panose="02020603050405020304" pitchFamily="18" charset="0"/>
              </a:rPr>
              <a:t>en Atom</a:t>
            </a:r>
            <a:r>
              <a:rPr lang="tr-TR" altLang="tr-TR">
                <a:solidFill>
                  <a:srgbClr val="FFFFFF"/>
                </a:solidFill>
                <a:latin typeface="Times New Roman" panose="02020603050405020304" pitchFamily="18" charset="0"/>
              </a:rPr>
              <a:t>u</a:t>
            </a:r>
            <a:endParaRPr lang="en-US" altLang="tr-TR">
              <a:solidFill>
                <a:srgbClr val="FFFFFF"/>
              </a:solidFill>
              <a:latin typeface="Times New Roman" panose="02020603050405020304" pitchFamily="18" charset="0"/>
            </a:endParaRPr>
          </a:p>
        </p:txBody>
      </p:sp>
      <p:sp>
        <p:nvSpPr>
          <p:cNvPr id="97332" name="Oval 68"/>
          <p:cNvSpPr>
            <a:spLocks noChangeArrowheads="1"/>
          </p:cNvSpPr>
          <p:nvPr/>
        </p:nvSpPr>
        <p:spPr bwMode="auto">
          <a:xfrm>
            <a:off x="3381375" y="2057400"/>
            <a:ext cx="2667000" cy="304800"/>
          </a:xfrm>
          <a:prstGeom prst="ellipse">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endParaRPr lang="tr-TR" altLang="tr-TR" sz="1800">
              <a:solidFill>
                <a:srgbClr val="FFFFFF"/>
              </a:solidFill>
              <a:latin typeface="Tahoma" panose="020B0604030504040204" pitchFamily="34" charset="0"/>
            </a:endParaRPr>
          </a:p>
        </p:txBody>
      </p:sp>
      <p:sp>
        <p:nvSpPr>
          <p:cNvPr id="97333" name="Line 69"/>
          <p:cNvSpPr>
            <a:spLocks noChangeShapeType="1"/>
          </p:cNvSpPr>
          <p:nvPr/>
        </p:nvSpPr>
        <p:spPr bwMode="auto">
          <a:xfrm>
            <a:off x="4724401" y="2208214"/>
            <a:ext cx="1350963"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334" name="Text Box 70"/>
          <p:cNvSpPr txBox="1">
            <a:spLocks noChangeArrowheads="1"/>
          </p:cNvSpPr>
          <p:nvPr/>
        </p:nvSpPr>
        <p:spPr bwMode="auto">
          <a:xfrm>
            <a:off x="5181600" y="1676401"/>
            <a:ext cx="42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000">
                <a:solidFill>
                  <a:srgbClr val="FFFFFF"/>
                </a:solidFill>
                <a:latin typeface="Times New Roman" panose="02020603050405020304" pitchFamily="18" charset="0"/>
              </a:rPr>
              <a:t>r</a:t>
            </a:r>
            <a:r>
              <a:rPr lang="en-US" altLang="tr-TR" sz="2000" baseline="-25000">
                <a:solidFill>
                  <a:srgbClr val="FFFFFF"/>
                </a:solidFill>
                <a:latin typeface="Times New Roman" panose="02020603050405020304" pitchFamily="18" charset="0"/>
              </a:rPr>
              <a:t>4</a:t>
            </a:r>
            <a:endParaRPr lang="en-US" altLang="tr-TR" sz="20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304632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02479"/>
                                        </p:tgtEl>
                                        <p:attrNameLst>
                                          <p:attrName>style.visibility</p:attrName>
                                        </p:attrNameLst>
                                      </p:cBhvr>
                                      <p:to>
                                        <p:strVal val="visible"/>
                                      </p:to>
                                    </p:set>
                                    <p:animEffect transition="in" filter="wipe(up)">
                                      <p:cBhvr>
                                        <p:cTn id="7" dur="500"/>
                                        <p:tgtEl>
                                          <p:spTgt spid="4024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02484"/>
                                        </p:tgtEl>
                                        <p:attrNameLst>
                                          <p:attrName>style.visibility</p:attrName>
                                        </p:attrNameLst>
                                      </p:cBhvr>
                                      <p:to>
                                        <p:strVal val="visible"/>
                                      </p:to>
                                    </p:set>
                                    <p:animEffect transition="in" filter="wipe(up)">
                                      <p:cBhvr>
                                        <p:cTn id="12" dur="500"/>
                                        <p:tgtEl>
                                          <p:spTgt spid="4024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02489"/>
                                        </p:tgtEl>
                                        <p:attrNameLst>
                                          <p:attrName>style.visibility</p:attrName>
                                        </p:attrNameLst>
                                      </p:cBhvr>
                                      <p:to>
                                        <p:strVal val="visible"/>
                                      </p:to>
                                    </p:set>
                                    <p:animEffect transition="in" filter="wipe(up)">
                                      <p:cBhvr>
                                        <p:cTn id="17" dur="500"/>
                                        <p:tgtEl>
                                          <p:spTgt spid="4024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02494"/>
                                        </p:tgtEl>
                                        <p:attrNameLst>
                                          <p:attrName>style.visibility</p:attrName>
                                        </p:attrNameLst>
                                      </p:cBhvr>
                                      <p:to>
                                        <p:strVal val="visible"/>
                                      </p:to>
                                    </p:set>
                                    <p:animEffect transition="in" filter="wipe(up)">
                                      <p:cBhvr>
                                        <p:cTn id="22" dur="500"/>
                                        <p:tgtEl>
                                          <p:spTgt spid="402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C000"/>
                </a:solidFill>
              </a:rPr>
              <a:t>Yıldızların Işınım Güçleri</a:t>
            </a:r>
            <a:endParaRPr lang="tr-TR"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r>
              <a:rPr lang="tr-TR" dirty="0"/>
              <a:t>Bir yıldızın </a:t>
            </a:r>
            <a:r>
              <a:rPr lang="tr-TR" dirty="0" smtClean="0"/>
              <a:t>ışınım gücü </a:t>
            </a:r>
            <a:r>
              <a:rPr lang="tr-TR" dirty="0"/>
              <a:t>gözlemcinin konumuna veya hareketine bağlı değildir. Bir yıldızı gözlediğimizde ise, onun </a:t>
            </a:r>
            <a:r>
              <a:rPr lang="tr-TR" dirty="0" smtClean="0"/>
              <a:t>ışınım gücünü </a:t>
            </a:r>
            <a:r>
              <a:rPr lang="tr-TR" dirty="0"/>
              <a:t>değil görünür parlaklığını görürüz (ışığa duyarlı bir cihazın, bir insan gözü ya da yük birleştirme cihazı </a:t>
            </a:r>
            <a:r>
              <a:rPr lang="tr-TR" dirty="0" smtClean="0"/>
              <a:t>(CCD) gibi</a:t>
            </a:r>
            <a:r>
              <a:rPr lang="tr-TR" dirty="0"/>
              <a:t>, birim alanına birim zamanda </a:t>
            </a:r>
            <a:r>
              <a:rPr lang="tr-TR" dirty="0" smtClean="0"/>
              <a:t>gelen </a:t>
            </a:r>
            <a:r>
              <a:rPr lang="tr-TR" dirty="0"/>
              <a:t>enerji miktarı</a:t>
            </a:r>
            <a:r>
              <a:rPr lang="tr-TR" dirty="0" smtClean="0"/>
              <a:t>).</a:t>
            </a:r>
          </a:p>
          <a:p>
            <a:r>
              <a:rPr lang="tr-TR" dirty="0"/>
              <a:t>Çekirdek kaynaşmasının bir ürünü olarak yıldızlar tarafından üretilen </a:t>
            </a:r>
            <a:r>
              <a:rPr lang="tr-TR" dirty="0" smtClean="0"/>
              <a:t>enerji </a:t>
            </a:r>
            <a:r>
              <a:rPr lang="tr-TR" dirty="0"/>
              <a:t>hem </a:t>
            </a:r>
            <a:r>
              <a:rPr lang="tr-TR" dirty="0" smtClean="0"/>
              <a:t>elektromanyetik </a:t>
            </a:r>
            <a:r>
              <a:rPr lang="tr-TR" dirty="0"/>
              <a:t>ışınım </a:t>
            </a:r>
            <a:r>
              <a:rPr lang="tr-TR" dirty="0" smtClean="0"/>
              <a:t>hem </a:t>
            </a:r>
            <a:r>
              <a:rPr lang="tr-TR" dirty="0"/>
              <a:t>de parçacık </a:t>
            </a:r>
            <a:r>
              <a:rPr lang="tr-TR" dirty="0" smtClean="0"/>
              <a:t>(proton</a:t>
            </a:r>
            <a:r>
              <a:rPr lang="tr-TR" dirty="0"/>
              <a:t>, alfa </a:t>
            </a:r>
            <a:r>
              <a:rPr lang="tr-TR" dirty="0" smtClean="0"/>
              <a:t>parçacığı, </a:t>
            </a:r>
            <a:r>
              <a:rPr lang="tr-TR" dirty="0"/>
              <a:t>beta </a:t>
            </a:r>
            <a:r>
              <a:rPr lang="tr-TR" dirty="0" smtClean="0"/>
              <a:t>parçacığı ve </a:t>
            </a:r>
            <a:r>
              <a:rPr lang="tr-TR" dirty="0" err="1" smtClean="0"/>
              <a:t>nötrino</a:t>
            </a:r>
            <a:r>
              <a:rPr lang="tr-TR" dirty="0" smtClean="0"/>
              <a:t>) </a:t>
            </a:r>
            <a:r>
              <a:rPr lang="tr-TR" dirty="0"/>
              <a:t>ışınımı olarak uzaya yayılır</a:t>
            </a:r>
            <a:r>
              <a:rPr lang="tr-TR" dirty="0" smtClean="0"/>
              <a:t>.</a:t>
            </a:r>
          </a:p>
          <a:p>
            <a:r>
              <a:rPr lang="tr-TR" dirty="0" smtClean="0"/>
              <a:t>Ancak çekirdekte üretilen bu ışınım dış katmandan nasıl çıkacağı dış katmanın özelliklerine bağlı olarak değişir.</a:t>
            </a:r>
          </a:p>
          <a:p>
            <a:r>
              <a:rPr lang="tr-TR" dirty="0" smtClean="0"/>
              <a:t>Aslında </a:t>
            </a:r>
            <a:r>
              <a:rPr lang="tr-TR" dirty="0"/>
              <a:t>yıldızlar elektromanyetik </a:t>
            </a:r>
            <a:r>
              <a:rPr lang="tr-TR" dirty="0" smtClean="0"/>
              <a:t>tayfın </a:t>
            </a:r>
            <a:r>
              <a:rPr lang="tr-TR" dirty="0"/>
              <a:t>en uzun </a:t>
            </a:r>
            <a:r>
              <a:rPr lang="tr-TR" dirty="0" err="1"/>
              <a:t>dalgaboyu</a:t>
            </a:r>
            <a:r>
              <a:rPr lang="tr-TR" dirty="0"/>
              <a:t> olan radyo dalgaları ve </a:t>
            </a:r>
            <a:r>
              <a:rPr lang="tr-TR" dirty="0" err="1"/>
              <a:t>kızılötesiden</a:t>
            </a:r>
            <a:r>
              <a:rPr lang="tr-TR" dirty="0"/>
              <a:t> en kısa </a:t>
            </a:r>
            <a:r>
              <a:rPr lang="tr-TR" dirty="0" err="1"/>
              <a:t>dalgaboyu</a:t>
            </a:r>
            <a:r>
              <a:rPr lang="tr-TR" dirty="0"/>
              <a:t> olan morötesi, X ışını ve gama ışınına kadar tamamını </a:t>
            </a:r>
            <a:r>
              <a:rPr lang="tr-TR" dirty="0" smtClean="0"/>
              <a:t>kapsayacak şekilde ışınım yayarlar. </a:t>
            </a:r>
          </a:p>
          <a:p>
            <a:endParaRPr lang="tr-TR" dirty="0"/>
          </a:p>
          <a:p>
            <a:endParaRPr lang="tr-TR" dirty="0"/>
          </a:p>
        </p:txBody>
      </p:sp>
    </p:spTree>
    <p:extLst>
      <p:ext uri="{BB962C8B-B14F-4D97-AF65-F5344CB8AC3E}">
        <p14:creationId xmlns:p14="http://schemas.microsoft.com/office/powerpoint/2010/main" val="2472839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3" name="Picture 3" descr="Arny_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703071"/>
            <a:ext cx="8993188" cy="3984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24062" y="912614"/>
            <a:ext cx="6479808" cy="584775"/>
          </a:xfrm>
          <a:prstGeom prst="rect">
            <a:avLst/>
          </a:prstGeom>
        </p:spPr>
        <p:txBody>
          <a:bodyPr wrap="square">
            <a:spAutoFit/>
          </a:bodyPr>
          <a:lstStyle/>
          <a:p>
            <a:r>
              <a:rPr lang="tr-TR" altLang="tr-TR" sz="3200" b="1" dirty="0">
                <a:solidFill>
                  <a:srgbClr val="FFFF00"/>
                </a:solidFill>
              </a:rPr>
              <a:t>Soğurma Çizgisinin Oluşumu</a:t>
            </a:r>
            <a:endParaRPr lang="tr-TR" sz="3200" dirty="0"/>
          </a:p>
        </p:txBody>
      </p:sp>
    </p:spTree>
    <p:extLst>
      <p:ext uri="{BB962C8B-B14F-4D97-AF65-F5344CB8AC3E}">
        <p14:creationId xmlns:p14="http://schemas.microsoft.com/office/powerpoint/2010/main" val="976607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p:cNvSpPr>
          <p:nvPr>
            <p:ph type="title"/>
          </p:nvPr>
        </p:nvSpPr>
        <p:spPr>
          <a:xfrm>
            <a:off x="799564" y="0"/>
            <a:ext cx="10515600" cy="1325563"/>
          </a:xfrm>
        </p:spPr>
        <p:txBody>
          <a:bodyPr/>
          <a:lstStyle/>
          <a:p>
            <a:pPr eaLnBrk="1" hangingPunct="1"/>
            <a:r>
              <a:rPr lang="tr-TR" altLang="tr-TR" sz="3600" b="1" dirty="0" smtClean="0">
                <a:solidFill>
                  <a:srgbClr val="FFFF00"/>
                </a:solidFill>
              </a:rPr>
              <a:t>Soğurma Çizgisinin Oluşumu</a:t>
            </a:r>
            <a:endParaRPr lang="tr-TR" altLang="tr-TR" sz="3600" b="1" dirty="0">
              <a:solidFill>
                <a:srgbClr val="FFFF00"/>
              </a:solidFill>
            </a:endParaRPr>
          </a:p>
        </p:txBody>
      </p:sp>
    </p:spTree>
    <p:controls>
      <mc:AlternateContent xmlns:mc="http://schemas.openxmlformats.org/markup-compatibility/2006">
        <mc:Choice xmlns:v="urn:schemas-microsoft-com:vml" Requires="v">
          <p:control spid="2063" name="ShockwaveFlash1" r:id="rId2" imgW="8182080" imgH="5776920"/>
        </mc:Choice>
        <mc:Fallback>
          <p:control name="ShockwaveFlash1" r:id="rId2" imgW="8182080" imgH="5776920">
            <p:pic>
              <p:nvPicPr>
                <p:cNvPr id="2" name="ShockwaveFlash1"/>
                <p:cNvPicPr>
                  <a:picLocks noChangeAspect="1"/>
                </p:cNvPicPr>
                <p:nvPr>
                  <p:custDataLst>
                    <p:tags r:id="rId3"/>
                  </p:custDataLst>
                </p:nvPr>
              </p:nvPicPr>
              <p:blipFill>
                <a:blip r:embed="rId5"/>
                <a:stretch>
                  <a:fillRect/>
                </a:stretch>
              </p:blipFill>
              <p:spPr>
                <a:xfrm>
                  <a:off x="1231274" y="946596"/>
                  <a:ext cx="8182916" cy="5776176"/>
                </a:xfrm>
                <a:prstGeom prst="rect">
                  <a:avLst/>
                </a:prstGeom>
              </p:spPr>
            </p:pic>
          </p:control>
        </mc:Fallback>
      </mc:AlternateContent>
    </p:controls>
    <p:extLst>
      <p:ext uri="{BB962C8B-B14F-4D97-AF65-F5344CB8AC3E}">
        <p14:creationId xmlns:p14="http://schemas.microsoft.com/office/powerpoint/2010/main" val="2629780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6400801" y="304800"/>
            <a:ext cx="4081463" cy="990600"/>
          </a:xfrm>
          <a:prstGeom prst="rect">
            <a:avLst/>
          </a:prstGeom>
          <a:solidFill>
            <a:srgbClr val="000000"/>
          </a:solidFill>
          <a:ln w="9525">
            <a:solidFill>
              <a:srgbClr val="000000"/>
            </a:solidFill>
            <a:miter lim="800000"/>
            <a:headEnd/>
            <a:tailEnd/>
          </a:ln>
        </p:spPr>
        <p:txBody>
          <a:bodyPr/>
          <a:lstStyle/>
          <a:p>
            <a:endParaRPr lang="tr-TR"/>
          </a:p>
        </p:txBody>
      </p:sp>
      <p:sp>
        <p:nvSpPr>
          <p:cNvPr id="41988" name="Rectangle 4"/>
          <p:cNvSpPr>
            <a:spLocks noChangeArrowheads="1"/>
          </p:cNvSpPr>
          <p:nvPr/>
        </p:nvSpPr>
        <p:spPr bwMode="auto">
          <a:xfrm>
            <a:off x="6888163" y="304801"/>
            <a:ext cx="55562" cy="989013"/>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1989" name="Rectangle 5"/>
          <p:cNvSpPr>
            <a:spLocks noChangeArrowheads="1"/>
          </p:cNvSpPr>
          <p:nvPr/>
        </p:nvSpPr>
        <p:spPr bwMode="auto">
          <a:xfrm>
            <a:off x="7032626" y="304801"/>
            <a:ext cx="53975" cy="989013"/>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1990" name="Rectangle 6"/>
          <p:cNvSpPr>
            <a:spLocks noChangeArrowheads="1"/>
          </p:cNvSpPr>
          <p:nvPr/>
        </p:nvSpPr>
        <p:spPr bwMode="auto">
          <a:xfrm>
            <a:off x="7296151" y="304801"/>
            <a:ext cx="53975" cy="9890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1991" name="Rectangle 7"/>
          <p:cNvSpPr>
            <a:spLocks noChangeArrowheads="1"/>
          </p:cNvSpPr>
          <p:nvPr/>
        </p:nvSpPr>
        <p:spPr bwMode="auto">
          <a:xfrm>
            <a:off x="7820025" y="304801"/>
            <a:ext cx="57150" cy="98901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1992" name="Rectangle 8"/>
          <p:cNvSpPr>
            <a:spLocks noChangeArrowheads="1"/>
          </p:cNvSpPr>
          <p:nvPr/>
        </p:nvSpPr>
        <p:spPr bwMode="auto">
          <a:xfrm>
            <a:off x="9926639" y="304801"/>
            <a:ext cx="53975" cy="9890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2002" name="Rectangle 18"/>
          <p:cNvSpPr>
            <a:spLocks noChangeArrowheads="1"/>
          </p:cNvSpPr>
          <p:nvPr/>
        </p:nvSpPr>
        <p:spPr bwMode="auto">
          <a:xfrm>
            <a:off x="1752601" y="76201"/>
            <a:ext cx="40814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tr-TR" sz="3600" dirty="0" smtClean="0">
                <a:latin typeface="Arial Rounded MT Bold" panose="020F0704030504030204" pitchFamily="34" charset="0"/>
              </a:rPr>
              <a:t>H</a:t>
            </a:r>
            <a:r>
              <a:rPr lang="tr-TR" altLang="tr-TR" sz="3600" dirty="0" smtClean="0">
                <a:latin typeface="Arial Rounded MT Bold" panose="020F0704030504030204" pitchFamily="34" charset="0"/>
              </a:rPr>
              <a:t>i</a:t>
            </a:r>
            <a:r>
              <a:rPr lang="en-US" altLang="tr-TR" sz="3600" dirty="0" err="1" smtClean="0">
                <a:latin typeface="Arial Rounded MT Bold" panose="020F0704030504030204" pitchFamily="34" charset="0"/>
              </a:rPr>
              <a:t>dro</a:t>
            </a:r>
            <a:r>
              <a:rPr lang="tr-TR" altLang="tr-TR" sz="3600" dirty="0" smtClean="0">
                <a:latin typeface="Arial Rounded MT Bold" panose="020F0704030504030204" pitchFamily="34" charset="0"/>
              </a:rPr>
              <a:t>j</a:t>
            </a:r>
            <a:r>
              <a:rPr lang="en-US" altLang="tr-TR" sz="3600" dirty="0" err="1" smtClean="0">
                <a:latin typeface="Arial Rounded MT Bold" panose="020F0704030504030204" pitchFamily="34" charset="0"/>
              </a:rPr>
              <a:t>en</a:t>
            </a:r>
            <a:endParaRPr lang="en-US" altLang="tr-TR" sz="3600" dirty="0">
              <a:latin typeface="Arial Rounded MT Bold" panose="020F0704030504030204" pitchFamily="34" charset="0"/>
            </a:endParaRPr>
          </a:p>
        </p:txBody>
      </p:sp>
      <p:grpSp>
        <p:nvGrpSpPr>
          <p:cNvPr id="42023" name="Group 39"/>
          <p:cNvGrpSpPr>
            <a:grpSpLocks/>
          </p:cNvGrpSpPr>
          <p:nvPr/>
        </p:nvGrpSpPr>
        <p:grpSpPr bwMode="auto">
          <a:xfrm>
            <a:off x="2895601" y="2108201"/>
            <a:ext cx="3883025" cy="3884613"/>
            <a:chOff x="864" y="1328"/>
            <a:chExt cx="2446" cy="2447"/>
          </a:xfrm>
        </p:grpSpPr>
        <p:sp>
          <p:nvSpPr>
            <p:cNvPr id="42006" name="Oval 22"/>
            <p:cNvSpPr>
              <a:spLocks noChangeArrowheads="1"/>
            </p:cNvSpPr>
            <p:nvPr/>
          </p:nvSpPr>
          <p:spPr bwMode="auto">
            <a:xfrm>
              <a:off x="1949" y="2412"/>
              <a:ext cx="240" cy="240"/>
            </a:xfrm>
            <a:prstGeom prst="ellipse">
              <a:avLst/>
            </a:prstGeom>
            <a:gradFill rotWithShape="0">
              <a:gsLst>
                <a:gs pos="0">
                  <a:schemeClr val="bg1"/>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07" name="Oval 23"/>
            <p:cNvSpPr>
              <a:spLocks noChangeArrowheads="1"/>
            </p:cNvSpPr>
            <p:nvPr/>
          </p:nvSpPr>
          <p:spPr bwMode="auto">
            <a:xfrm>
              <a:off x="1490" y="1980"/>
              <a:ext cx="1152" cy="115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08" name="Oval 24"/>
            <p:cNvSpPr>
              <a:spLocks noChangeArrowheads="1"/>
            </p:cNvSpPr>
            <p:nvPr/>
          </p:nvSpPr>
          <p:spPr bwMode="auto">
            <a:xfrm>
              <a:off x="1202" y="1692"/>
              <a:ext cx="1728" cy="172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09" name="Oval 25"/>
            <p:cNvSpPr>
              <a:spLocks noChangeArrowheads="1"/>
            </p:cNvSpPr>
            <p:nvPr/>
          </p:nvSpPr>
          <p:spPr bwMode="auto">
            <a:xfrm>
              <a:off x="1106" y="1596"/>
              <a:ext cx="1920" cy="192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11" name="Oval 27"/>
            <p:cNvSpPr>
              <a:spLocks noChangeArrowheads="1"/>
            </p:cNvSpPr>
            <p:nvPr/>
          </p:nvSpPr>
          <p:spPr bwMode="auto">
            <a:xfrm>
              <a:off x="864" y="1328"/>
              <a:ext cx="2446" cy="244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42010" name="Oval 26"/>
          <p:cNvSpPr>
            <a:spLocks noChangeArrowheads="1"/>
          </p:cNvSpPr>
          <p:nvPr/>
        </p:nvSpPr>
        <p:spPr bwMode="auto">
          <a:xfrm>
            <a:off x="3203575" y="2686051"/>
            <a:ext cx="228600" cy="231775"/>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24" name="Oval 40"/>
          <p:cNvSpPr>
            <a:spLocks noChangeArrowheads="1"/>
          </p:cNvSpPr>
          <p:nvPr/>
        </p:nvSpPr>
        <p:spPr bwMode="auto">
          <a:xfrm>
            <a:off x="5603875" y="2722564"/>
            <a:ext cx="228600" cy="231775"/>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25" name="Oval 41"/>
          <p:cNvSpPr>
            <a:spLocks noChangeArrowheads="1"/>
          </p:cNvSpPr>
          <p:nvPr/>
        </p:nvSpPr>
        <p:spPr bwMode="auto">
          <a:xfrm>
            <a:off x="4389438" y="5257801"/>
            <a:ext cx="228600" cy="231775"/>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26" name="Oval 42"/>
          <p:cNvSpPr>
            <a:spLocks noChangeArrowheads="1"/>
          </p:cNvSpPr>
          <p:nvPr/>
        </p:nvSpPr>
        <p:spPr bwMode="auto">
          <a:xfrm>
            <a:off x="5719763" y="5581651"/>
            <a:ext cx="228600" cy="231775"/>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27" name="Oval 43"/>
          <p:cNvSpPr>
            <a:spLocks noChangeArrowheads="1"/>
          </p:cNvSpPr>
          <p:nvPr/>
        </p:nvSpPr>
        <p:spPr bwMode="auto">
          <a:xfrm>
            <a:off x="6213475" y="4094164"/>
            <a:ext cx="228600" cy="231775"/>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28" name="Freeform 44"/>
          <p:cNvSpPr>
            <a:spLocks/>
          </p:cNvSpPr>
          <p:nvPr/>
        </p:nvSpPr>
        <p:spPr bwMode="auto">
          <a:xfrm rot="15960613">
            <a:off x="3775869" y="2275682"/>
            <a:ext cx="842963" cy="819150"/>
          </a:xfrm>
          <a:custGeom>
            <a:avLst/>
            <a:gdLst>
              <a:gd name="T0" fmla="*/ 0 w 2831"/>
              <a:gd name="T1" fmla="*/ 137 h 1772"/>
              <a:gd name="T2" fmla="*/ 220 w 2831"/>
              <a:gd name="T3" fmla="*/ 24 h 1772"/>
              <a:gd name="T4" fmla="*/ 454 w 2831"/>
              <a:gd name="T5" fmla="*/ 53 h 1772"/>
              <a:gd name="T6" fmla="*/ 500 w 2831"/>
              <a:gd name="T7" fmla="*/ 345 h 1772"/>
              <a:gd name="T8" fmla="*/ 690 w 2831"/>
              <a:gd name="T9" fmla="*/ 535 h 1772"/>
              <a:gd name="T10" fmla="*/ 970 w 2831"/>
              <a:gd name="T11" fmla="*/ 485 h 1772"/>
              <a:gd name="T12" fmla="*/ 1213 w 2831"/>
              <a:gd name="T13" fmla="*/ 519 h 1772"/>
              <a:gd name="T14" fmla="*/ 1303 w 2831"/>
              <a:gd name="T15" fmla="*/ 757 h 1772"/>
              <a:gd name="T16" fmla="*/ 1406 w 2831"/>
              <a:gd name="T17" fmla="*/ 949 h 1772"/>
              <a:gd name="T18" fmla="*/ 1672 w 2831"/>
              <a:gd name="T19" fmla="*/ 862 h 1772"/>
              <a:gd name="T20" fmla="*/ 1889 w 2831"/>
              <a:gd name="T21" fmla="*/ 881 h 1772"/>
              <a:gd name="T22" fmla="*/ 1960 w 2831"/>
              <a:gd name="T23" fmla="*/ 1108 h 1772"/>
              <a:gd name="T24" fmla="*/ 2014 w 2831"/>
              <a:gd name="T25" fmla="*/ 1325 h 1772"/>
              <a:gd name="T26" fmla="*/ 2317 w 2831"/>
              <a:gd name="T27" fmla="*/ 1235 h 1772"/>
              <a:gd name="T28" fmla="*/ 2509 w 2831"/>
              <a:gd name="T29" fmla="*/ 1213 h 1772"/>
              <a:gd name="T30" fmla="*/ 2581 w 2831"/>
              <a:gd name="T31" fmla="*/ 1440 h 1772"/>
              <a:gd name="T32" fmla="*/ 2636 w 2831"/>
              <a:gd name="T33" fmla="*/ 1632 h 1772"/>
              <a:gd name="T34" fmla="*/ 2831 w 2831"/>
              <a:gd name="T35" fmla="*/ 177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1" h="1772">
                <a:moveTo>
                  <a:pt x="0" y="137"/>
                </a:moveTo>
                <a:cubicBezTo>
                  <a:pt x="37" y="118"/>
                  <a:pt x="144" y="38"/>
                  <a:pt x="220" y="24"/>
                </a:cubicBezTo>
                <a:cubicBezTo>
                  <a:pt x="296" y="10"/>
                  <a:pt x="407" y="0"/>
                  <a:pt x="454" y="53"/>
                </a:cubicBezTo>
                <a:cubicBezTo>
                  <a:pt x="501" y="106"/>
                  <a:pt x="461" y="265"/>
                  <a:pt x="500" y="345"/>
                </a:cubicBezTo>
                <a:cubicBezTo>
                  <a:pt x="539" y="425"/>
                  <a:pt x="612" y="512"/>
                  <a:pt x="690" y="535"/>
                </a:cubicBezTo>
                <a:cubicBezTo>
                  <a:pt x="768" y="558"/>
                  <a:pt x="883" y="488"/>
                  <a:pt x="970" y="485"/>
                </a:cubicBezTo>
                <a:cubicBezTo>
                  <a:pt x="1057" y="482"/>
                  <a:pt x="1158" y="474"/>
                  <a:pt x="1213" y="519"/>
                </a:cubicBezTo>
                <a:cubicBezTo>
                  <a:pt x="1268" y="564"/>
                  <a:pt x="1271" y="686"/>
                  <a:pt x="1303" y="757"/>
                </a:cubicBezTo>
                <a:cubicBezTo>
                  <a:pt x="1335" y="828"/>
                  <a:pt x="1344" y="932"/>
                  <a:pt x="1406" y="949"/>
                </a:cubicBezTo>
                <a:cubicBezTo>
                  <a:pt x="1468" y="966"/>
                  <a:pt x="1592" y="873"/>
                  <a:pt x="1672" y="862"/>
                </a:cubicBezTo>
                <a:cubicBezTo>
                  <a:pt x="1752" y="851"/>
                  <a:pt x="1841" y="840"/>
                  <a:pt x="1889" y="881"/>
                </a:cubicBezTo>
                <a:cubicBezTo>
                  <a:pt x="1937" y="922"/>
                  <a:pt x="1939" y="1034"/>
                  <a:pt x="1960" y="1108"/>
                </a:cubicBezTo>
                <a:cubicBezTo>
                  <a:pt x="1981" y="1182"/>
                  <a:pt x="1955" y="1304"/>
                  <a:pt x="2014" y="1325"/>
                </a:cubicBezTo>
                <a:cubicBezTo>
                  <a:pt x="2073" y="1346"/>
                  <a:pt x="2235" y="1254"/>
                  <a:pt x="2317" y="1235"/>
                </a:cubicBezTo>
                <a:cubicBezTo>
                  <a:pt x="2399" y="1216"/>
                  <a:pt x="2465" y="1179"/>
                  <a:pt x="2509" y="1213"/>
                </a:cubicBezTo>
                <a:cubicBezTo>
                  <a:pt x="2553" y="1247"/>
                  <a:pt x="2560" y="1370"/>
                  <a:pt x="2581" y="1440"/>
                </a:cubicBezTo>
                <a:cubicBezTo>
                  <a:pt x="2602" y="1510"/>
                  <a:pt x="2594" y="1577"/>
                  <a:pt x="2636" y="1632"/>
                </a:cubicBezTo>
                <a:lnTo>
                  <a:pt x="2831" y="1772"/>
                </a:lnTo>
              </a:path>
            </a:pathLst>
          </a:custGeom>
          <a:noFill/>
          <a:ln w="38100" cap="flat" cmpd="sng">
            <a:solidFill>
              <a:srgbClr val="993366"/>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42029" name="Freeform 45"/>
          <p:cNvSpPr>
            <a:spLocks/>
          </p:cNvSpPr>
          <p:nvPr/>
        </p:nvSpPr>
        <p:spPr bwMode="auto">
          <a:xfrm>
            <a:off x="6213476" y="4267201"/>
            <a:ext cx="2320925" cy="817563"/>
          </a:xfrm>
          <a:custGeom>
            <a:avLst/>
            <a:gdLst>
              <a:gd name="T0" fmla="*/ 0 w 2831"/>
              <a:gd name="T1" fmla="*/ 137 h 1772"/>
              <a:gd name="T2" fmla="*/ 220 w 2831"/>
              <a:gd name="T3" fmla="*/ 24 h 1772"/>
              <a:gd name="T4" fmla="*/ 454 w 2831"/>
              <a:gd name="T5" fmla="*/ 53 h 1772"/>
              <a:gd name="T6" fmla="*/ 500 w 2831"/>
              <a:gd name="T7" fmla="*/ 345 h 1772"/>
              <a:gd name="T8" fmla="*/ 690 w 2831"/>
              <a:gd name="T9" fmla="*/ 535 h 1772"/>
              <a:gd name="T10" fmla="*/ 970 w 2831"/>
              <a:gd name="T11" fmla="*/ 485 h 1772"/>
              <a:gd name="T12" fmla="*/ 1213 w 2831"/>
              <a:gd name="T13" fmla="*/ 519 h 1772"/>
              <a:gd name="T14" fmla="*/ 1303 w 2831"/>
              <a:gd name="T15" fmla="*/ 757 h 1772"/>
              <a:gd name="T16" fmla="*/ 1406 w 2831"/>
              <a:gd name="T17" fmla="*/ 949 h 1772"/>
              <a:gd name="T18" fmla="*/ 1672 w 2831"/>
              <a:gd name="T19" fmla="*/ 862 h 1772"/>
              <a:gd name="T20" fmla="*/ 1889 w 2831"/>
              <a:gd name="T21" fmla="*/ 881 h 1772"/>
              <a:gd name="T22" fmla="*/ 1960 w 2831"/>
              <a:gd name="T23" fmla="*/ 1108 h 1772"/>
              <a:gd name="T24" fmla="*/ 2014 w 2831"/>
              <a:gd name="T25" fmla="*/ 1325 h 1772"/>
              <a:gd name="T26" fmla="*/ 2317 w 2831"/>
              <a:gd name="T27" fmla="*/ 1235 h 1772"/>
              <a:gd name="T28" fmla="*/ 2509 w 2831"/>
              <a:gd name="T29" fmla="*/ 1213 h 1772"/>
              <a:gd name="T30" fmla="*/ 2581 w 2831"/>
              <a:gd name="T31" fmla="*/ 1440 h 1772"/>
              <a:gd name="T32" fmla="*/ 2636 w 2831"/>
              <a:gd name="T33" fmla="*/ 1632 h 1772"/>
              <a:gd name="T34" fmla="*/ 2831 w 2831"/>
              <a:gd name="T35" fmla="*/ 177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1" h="1772">
                <a:moveTo>
                  <a:pt x="0" y="137"/>
                </a:moveTo>
                <a:cubicBezTo>
                  <a:pt x="37" y="118"/>
                  <a:pt x="144" y="38"/>
                  <a:pt x="220" y="24"/>
                </a:cubicBezTo>
                <a:cubicBezTo>
                  <a:pt x="296" y="10"/>
                  <a:pt x="407" y="0"/>
                  <a:pt x="454" y="53"/>
                </a:cubicBezTo>
                <a:cubicBezTo>
                  <a:pt x="501" y="106"/>
                  <a:pt x="461" y="265"/>
                  <a:pt x="500" y="345"/>
                </a:cubicBezTo>
                <a:cubicBezTo>
                  <a:pt x="539" y="425"/>
                  <a:pt x="612" y="512"/>
                  <a:pt x="690" y="535"/>
                </a:cubicBezTo>
                <a:cubicBezTo>
                  <a:pt x="768" y="558"/>
                  <a:pt x="883" y="488"/>
                  <a:pt x="970" y="485"/>
                </a:cubicBezTo>
                <a:cubicBezTo>
                  <a:pt x="1057" y="482"/>
                  <a:pt x="1158" y="474"/>
                  <a:pt x="1213" y="519"/>
                </a:cubicBezTo>
                <a:cubicBezTo>
                  <a:pt x="1268" y="564"/>
                  <a:pt x="1271" y="686"/>
                  <a:pt x="1303" y="757"/>
                </a:cubicBezTo>
                <a:cubicBezTo>
                  <a:pt x="1335" y="828"/>
                  <a:pt x="1344" y="932"/>
                  <a:pt x="1406" y="949"/>
                </a:cubicBezTo>
                <a:cubicBezTo>
                  <a:pt x="1468" y="966"/>
                  <a:pt x="1592" y="873"/>
                  <a:pt x="1672" y="862"/>
                </a:cubicBezTo>
                <a:cubicBezTo>
                  <a:pt x="1752" y="851"/>
                  <a:pt x="1841" y="840"/>
                  <a:pt x="1889" y="881"/>
                </a:cubicBezTo>
                <a:cubicBezTo>
                  <a:pt x="1937" y="922"/>
                  <a:pt x="1939" y="1034"/>
                  <a:pt x="1960" y="1108"/>
                </a:cubicBezTo>
                <a:cubicBezTo>
                  <a:pt x="1981" y="1182"/>
                  <a:pt x="1955" y="1304"/>
                  <a:pt x="2014" y="1325"/>
                </a:cubicBezTo>
                <a:cubicBezTo>
                  <a:pt x="2073" y="1346"/>
                  <a:pt x="2235" y="1254"/>
                  <a:pt x="2317" y="1235"/>
                </a:cubicBezTo>
                <a:cubicBezTo>
                  <a:pt x="2399" y="1216"/>
                  <a:pt x="2465" y="1179"/>
                  <a:pt x="2509" y="1213"/>
                </a:cubicBezTo>
                <a:cubicBezTo>
                  <a:pt x="2553" y="1247"/>
                  <a:pt x="2560" y="1370"/>
                  <a:pt x="2581" y="1440"/>
                </a:cubicBezTo>
                <a:cubicBezTo>
                  <a:pt x="2602" y="1510"/>
                  <a:pt x="2594" y="1577"/>
                  <a:pt x="2636" y="1632"/>
                </a:cubicBezTo>
                <a:lnTo>
                  <a:pt x="2831" y="1772"/>
                </a:lnTo>
              </a:path>
            </a:pathLst>
          </a:custGeom>
          <a:noFill/>
          <a:ln w="38100" cap="flat" cmpd="sng">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42030" name="Freeform 46"/>
          <p:cNvSpPr>
            <a:spLocks/>
          </p:cNvSpPr>
          <p:nvPr/>
        </p:nvSpPr>
        <p:spPr bwMode="auto">
          <a:xfrm rot="19100479">
            <a:off x="5753101" y="2733675"/>
            <a:ext cx="842963" cy="819150"/>
          </a:xfrm>
          <a:custGeom>
            <a:avLst/>
            <a:gdLst>
              <a:gd name="T0" fmla="*/ 0 w 2831"/>
              <a:gd name="T1" fmla="*/ 137 h 1772"/>
              <a:gd name="T2" fmla="*/ 220 w 2831"/>
              <a:gd name="T3" fmla="*/ 24 h 1772"/>
              <a:gd name="T4" fmla="*/ 454 w 2831"/>
              <a:gd name="T5" fmla="*/ 53 h 1772"/>
              <a:gd name="T6" fmla="*/ 500 w 2831"/>
              <a:gd name="T7" fmla="*/ 345 h 1772"/>
              <a:gd name="T8" fmla="*/ 690 w 2831"/>
              <a:gd name="T9" fmla="*/ 535 h 1772"/>
              <a:gd name="T10" fmla="*/ 970 w 2831"/>
              <a:gd name="T11" fmla="*/ 485 h 1772"/>
              <a:gd name="T12" fmla="*/ 1213 w 2831"/>
              <a:gd name="T13" fmla="*/ 519 h 1772"/>
              <a:gd name="T14" fmla="*/ 1303 w 2831"/>
              <a:gd name="T15" fmla="*/ 757 h 1772"/>
              <a:gd name="T16" fmla="*/ 1406 w 2831"/>
              <a:gd name="T17" fmla="*/ 949 h 1772"/>
              <a:gd name="T18" fmla="*/ 1672 w 2831"/>
              <a:gd name="T19" fmla="*/ 862 h 1772"/>
              <a:gd name="T20" fmla="*/ 1889 w 2831"/>
              <a:gd name="T21" fmla="*/ 881 h 1772"/>
              <a:gd name="T22" fmla="*/ 1960 w 2831"/>
              <a:gd name="T23" fmla="*/ 1108 h 1772"/>
              <a:gd name="T24" fmla="*/ 2014 w 2831"/>
              <a:gd name="T25" fmla="*/ 1325 h 1772"/>
              <a:gd name="T26" fmla="*/ 2317 w 2831"/>
              <a:gd name="T27" fmla="*/ 1235 h 1772"/>
              <a:gd name="T28" fmla="*/ 2509 w 2831"/>
              <a:gd name="T29" fmla="*/ 1213 h 1772"/>
              <a:gd name="T30" fmla="*/ 2581 w 2831"/>
              <a:gd name="T31" fmla="*/ 1440 h 1772"/>
              <a:gd name="T32" fmla="*/ 2636 w 2831"/>
              <a:gd name="T33" fmla="*/ 1632 h 1772"/>
              <a:gd name="T34" fmla="*/ 2831 w 2831"/>
              <a:gd name="T35" fmla="*/ 177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1" h="1772">
                <a:moveTo>
                  <a:pt x="0" y="137"/>
                </a:moveTo>
                <a:cubicBezTo>
                  <a:pt x="37" y="118"/>
                  <a:pt x="144" y="38"/>
                  <a:pt x="220" y="24"/>
                </a:cubicBezTo>
                <a:cubicBezTo>
                  <a:pt x="296" y="10"/>
                  <a:pt x="407" y="0"/>
                  <a:pt x="454" y="53"/>
                </a:cubicBezTo>
                <a:cubicBezTo>
                  <a:pt x="501" y="106"/>
                  <a:pt x="461" y="265"/>
                  <a:pt x="500" y="345"/>
                </a:cubicBezTo>
                <a:cubicBezTo>
                  <a:pt x="539" y="425"/>
                  <a:pt x="612" y="512"/>
                  <a:pt x="690" y="535"/>
                </a:cubicBezTo>
                <a:cubicBezTo>
                  <a:pt x="768" y="558"/>
                  <a:pt x="883" y="488"/>
                  <a:pt x="970" y="485"/>
                </a:cubicBezTo>
                <a:cubicBezTo>
                  <a:pt x="1057" y="482"/>
                  <a:pt x="1158" y="474"/>
                  <a:pt x="1213" y="519"/>
                </a:cubicBezTo>
                <a:cubicBezTo>
                  <a:pt x="1268" y="564"/>
                  <a:pt x="1271" y="686"/>
                  <a:pt x="1303" y="757"/>
                </a:cubicBezTo>
                <a:cubicBezTo>
                  <a:pt x="1335" y="828"/>
                  <a:pt x="1344" y="932"/>
                  <a:pt x="1406" y="949"/>
                </a:cubicBezTo>
                <a:cubicBezTo>
                  <a:pt x="1468" y="966"/>
                  <a:pt x="1592" y="873"/>
                  <a:pt x="1672" y="862"/>
                </a:cubicBezTo>
                <a:cubicBezTo>
                  <a:pt x="1752" y="851"/>
                  <a:pt x="1841" y="840"/>
                  <a:pt x="1889" y="881"/>
                </a:cubicBezTo>
                <a:cubicBezTo>
                  <a:pt x="1937" y="922"/>
                  <a:pt x="1939" y="1034"/>
                  <a:pt x="1960" y="1108"/>
                </a:cubicBezTo>
                <a:cubicBezTo>
                  <a:pt x="1981" y="1182"/>
                  <a:pt x="1955" y="1304"/>
                  <a:pt x="2014" y="1325"/>
                </a:cubicBezTo>
                <a:cubicBezTo>
                  <a:pt x="2073" y="1346"/>
                  <a:pt x="2235" y="1254"/>
                  <a:pt x="2317" y="1235"/>
                </a:cubicBezTo>
                <a:cubicBezTo>
                  <a:pt x="2399" y="1216"/>
                  <a:pt x="2465" y="1179"/>
                  <a:pt x="2509" y="1213"/>
                </a:cubicBezTo>
                <a:cubicBezTo>
                  <a:pt x="2553" y="1247"/>
                  <a:pt x="2560" y="1370"/>
                  <a:pt x="2581" y="1440"/>
                </a:cubicBezTo>
                <a:cubicBezTo>
                  <a:pt x="2602" y="1510"/>
                  <a:pt x="2594" y="1577"/>
                  <a:pt x="2636" y="1632"/>
                </a:cubicBezTo>
                <a:lnTo>
                  <a:pt x="2831" y="1772"/>
                </a:lnTo>
              </a:path>
            </a:pathLst>
          </a:custGeom>
          <a:noFill/>
          <a:ln w="38100" cap="flat" cmpd="sng">
            <a:solidFill>
              <a:srgbClr val="993366"/>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42031" name="Freeform 47"/>
          <p:cNvSpPr>
            <a:spLocks/>
          </p:cNvSpPr>
          <p:nvPr/>
        </p:nvSpPr>
        <p:spPr bwMode="auto">
          <a:xfrm rot="28983505">
            <a:off x="3251200" y="5019675"/>
            <a:ext cx="1181100" cy="819150"/>
          </a:xfrm>
          <a:custGeom>
            <a:avLst/>
            <a:gdLst>
              <a:gd name="T0" fmla="*/ 0 w 2831"/>
              <a:gd name="T1" fmla="*/ 137 h 1772"/>
              <a:gd name="T2" fmla="*/ 220 w 2831"/>
              <a:gd name="T3" fmla="*/ 24 h 1772"/>
              <a:gd name="T4" fmla="*/ 454 w 2831"/>
              <a:gd name="T5" fmla="*/ 53 h 1772"/>
              <a:gd name="T6" fmla="*/ 500 w 2831"/>
              <a:gd name="T7" fmla="*/ 345 h 1772"/>
              <a:gd name="T8" fmla="*/ 690 w 2831"/>
              <a:gd name="T9" fmla="*/ 535 h 1772"/>
              <a:gd name="T10" fmla="*/ 970 w 2831"/>
              <a:gd name="T11" fmla="*/ 485 h 1772"/>
              <a:gd name="T12" fmla="*/ 1213 w 2831"/>
              <a:gd name="T13" fmla="*/ 519 h 1772"/>
              <a:gd name="T14" fmla="*/ 1303 w 2831"/>
              <a:gd name="T15" fmla="*/ 757 h 1772"/>
              <a:gd name="T16" fmla="*/ 1406 w 2831"/>
              <a:gd name="T17" fmla="*/ 949 h 1772"/>
              <a:gd name="T18" fmla="*/ 1672 w 2831"/>
              <a:gd name="T19" fmla="*/ 862 h 1772"/>
              <a:gd name="T20" fmla="*/ 1889 w 2831"/>
              <a:gd name="T21" fmla="*/ 881 h 1772"/>
              <a:gd name="T22" fmla="*/ 1960 w 2831"/>
              <a:gd name="T23" fmla="*/ 1108 h 1772"/>
              <a:gd name="T24" fmla="*/ 2014 w 2831"/>
              <a:gd name="T25" fmla="*/ 1325 h 1772"/>
              <a:gd name="T26" fmla="*/ 2317 w 2831"/>
              <a:gd name="T27" fmla="*/ 1235 h 1772"/>
              <a:gd name="T28" fmla="*/ 2509 w 2831"/>
              <a:gd name="T29" fmla="*/ 1213 h 1772"/>
              <a:gd name="T30" fmla="*/ 2581 w 2831"/>
              <a:gd name="T31" fmla="*/ 1440 h 1772"/>
              <a:gd name="T32" fmla="*/ 2636 w 2831"/>
              <a:gd name="T33" fmla="*/ 1632 h 1772"/>
              <a:gd name="T34" fmla="*/ 2831 w 2831"/>
              <a:gd name="T35" fmla="*/ 177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1" h="1772">
                <a:moveTo>
                  <a:pt x="0" y="137"/>
                </a:moveTo>
                <a:cubicBezTo>
                  <a:pt x="37" y="118"/>
                  <a:pt x="144" y="38"/>
                  <a:pt x="220" y="24"/>
                </a:cubicBezTo>
                <a:cubicBezTo>
                  <a:pt x="296" y="10"/>
                  <a:pt x="407" y="0"/>
                  <a:pt x="454" y="53"/>
                </a:cubicBezTo>
                <a:cubicBezTo>
                  <a:pt x="501" y="106"/>
                  <a:pt x="461" y="265"/>
                  <a:pt x="500" y="345"/>
                </a:cubicBezTo>
                <a:cubicBezTo>
                  <a:pt x="539" y="425"/>
                  <a:pt x="612" y="512"/>
                  <a:pt x="690" y="535"/>
                </a:cubicBezTo>
                <a:cubicBezTo>
                  <a:pt x="768" y="558"/>
                  <a:pt x="883" y="488"/>
                  <a:pt x="970" y="485"/>
                </a:cubicBezTo>
                <a:cubicBezTo>
                  <a:pt x="1057" y="482"/>
                  <a:pt x="1158" y="474"/>
                  <a:pt x="1213" y="519"/>
                </a:cubicBezTo>
                <a:cubicBezTo>
                  <a:pt x="1268" y="564"/>
                  <a:pt x="1271" y="686"/>
                  <a:pt x="1303" y="757"/>
                </a:cubicBezTo>
                <a:cubicBezTo>
                  <a:pt x="1335" y="828"/>
                  <a:pt x="1344" y="932"/>
                  <a:pt x="1406" y="949"/>
                </a:cubicBezTo>
                <a:cubicBezTo>
                  <a:pt x="1468" y="966"/>
                  <a:pt x="1592" y="873"/>
                  <a:pt x="1672" y="862"/>
                </a:cubicBezTo>
                <a:cubicBezTo>
                  <a:pt x="1752" y="851"/>
                  <a:pt x="1841" y="840"/>
                  <a:pt x="1889" y="881"/>
                </a:cubicBezTo>
                <a:cubicBezTo>
                  <a:pt x="1937" y="922"/>
                  <a:pt x="1939" y="1034"/>
                  <a:pt x="1960" y="1108"/>
                </a:cubicBezTo>
                <a:cubicBezTo>
                  <a:pt x="1981" y="1182"/>
                  <a:pt x="1955" y="1304"/>
                  <a:pt x="2014" y="1325"/>
                </a:cubicBezTo>
                <a:cubicBezTo>
                  <a:pt x="2073" y="1346"/>
                  <a:pt x="2235" y="1254"/>
                  <a:pt x="2317" y="1235"/>
                </a:cubicBezTo>
                <a:cubicBezTo>
                  <a:pt x="2399" y="1216"/>
                  <a:pt x="2465" y="1179"/>
                  <a:pt x="2509" y="1213"/>
                </a:cubicBezTo>
                <a:cubicBezTo>
                  <a:pt x="2553" y="1247"/>
                  <a:pt x="2560" y="1370"/>
                  <a:pt x="2581" y="1440"/>
                </a:cubicBezTo>
                <a:cubicBezTo>
                  <a:pt x="2602" y="1510"/>
                  <a:pt x="2594" y="1577"/>
                  <a:pt x="2636" y="1632"/>
                </a:cubicBezTo>
                <a:lnTo>
                  <a:pt x="2831" y="1772"/>
                </a:lnTo>
              </a:path>
            </a:pathLst>
          </a:custGeom>
          <a:noFill/>
          <a:ln w="38100" cap="flat" cmpd="sng">
            <a:solidFill>
              <a:srgbClr val="333399"/>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42032" name="Freeform 48"/>
          <p:cNvSpPr>
            <a:spLocks/>
          </p:cNvSpPr>
          <p:nvPr/>
        </p:nvSpPr>
        <p:spPr bwMode="auto">
          <a:xfrm rot="19800000">
            <a:off x="5851526" y="5157788"/>
            <a:ext cx="1152525" cy="1143000"/>
          </a:xfrm>
          <a:custGeom>
            <a:avLst/>
            <a:gdLst>
              <a:gd name="T0" fmla="*/ 0 w 2831"/>
              <a:gd name="T1" fmla="*/ 137 h 1772"/>
              <a:gd name="T2" fmla="*/ 220 w 2831"/>
              <a:gd name="T3" fmla="*/ 24 h 1772"/>
              <a:gd name="T4" fmla="*/ 454 w 2831"/>
              <a:gd name="T5" fmla="*/ 53 h 1772"/>
              <a:gd name="T6" fmla="*/ 500 w 2831"/>
              <a:gd name="T7" fmla="*/ 345 h 1772"/>
              <a:gd name="T8" fmla="*/ 690 w 2831"/>
              <a:gd name="T9" fmla="*/ 535 h 1772"/>
              <a:gd name="T10" fmla="*/ 970 w 2831"/>
              <a:gd name="T11" fmla="*/ 485 h 1772"/>
              <a:gd name="T12" fmla="*/ 1213 w 2831"/>
              <a:gd name="T13" fmla="*/ 519 h 1772"/>
              <a:gd name="T14" fmla="*/ 1303 w 2831"/>
              <a:gd name="T15" fmla="*/ 757 h 1772"/>
              <a:gd name="T16" fmla="*/ 1406 w 2831"/>
              <a:gd name="T17" fmla="*/ 949 h 1772"/>
              <a:gd name="T18" fmla="*/ 1672 w 2831"/>
              <a:gd name="T19" fmla="*/ 862 h 1772"/>
              <a:gd name="T20" fmla="*/ 1889 w 2831"/>
              <a:gd name="T21" fmla="*/ 881 h 1772"/>
              <a:gd name="T22" fmla="*/ 1960 w 2831"/>
              <a:gd name="T23" fmla="*/ 1108 h 1772"/>
              <a:gd name="T24" fmla="*/ 2014 w 2831"/>
              <a:gd name="T25" fmla="*/ 1325 h 1772"/>
              <a:gd name="T26" fmla="*/ 2317 w 2831"/>
              <a:gd name="T27" fmla="*/ 1235 h 1772"/>
              <a:gd name="T28" fmla="*/ 2509 w 2831"/>
              <a:gd name="T29" fmla="*/ 1213 h 1772"/>
              <a:gd name="T30" fmla="*/ 2581 w 2831"/>
              <a:gd name="T31" fmla="*/ 1440 h 1772"/>
              <a:gd name="T32" fmla="*/ 2636 w 2831"/>
              <a:gd name="T33" fmla="*/ 1632 h 1772"/>
              <a:gd name="T34" fmla="*/ 2831 w 2831"/>
              <a:gd name="T35" fmla="*/ 177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1" h="1772">
                <a:moveTo>
                  <a:pt x="0" y="137"/>
                </a:moveTo>
                <a:cubicBezTo>
                  <a:pt x="37" y="118"/>
                  <a:pt x="144" y="38"/>
                  <a:pt x="220" y="24"/>
                </a:cubicBezTo>
                <a:cubicBezTo>
                  <a:pt x="296" y="10"/>
                  <a:pt x="407" y="0"/>
                  <a:pt x="454" y="53"/>
                </a:cubicBezTo>
                <a:cubicBezTo>
                  <a:pt x="501" y="106"/>
                  <a:pt x="461" y="265"/>
                  <a:pt x="500" y="345"/>
                </a:cubicBezTo>
                <a:cubicBezTo>
                  <a:pt x="539" y="425"/>
                  <a:pt x="612" y="512"/>
                  <a:pt x="690" y="535"/>
                </a:cubicBezTo>
                <a:cubicBezTo>
                  <a:pt x="768" y="558"/>
                  <a:pt x="883" y="488"/>
                  <a:pt x="970" y="485"/>
                </a:cubicBezTo>
                <a:cubicBezTo>
                  <a:pt x="1057" y="482"/>
                  <a:pt x="1158" y="474"/>
                  <a:pt x="1213" y="519"/>
                </a:cubicBezTo>
                <a:cubicBezTo>
                  <a:pt x="1268" y="564"/>
                  <a:pt x="1271" y="686"/>
                  <a:pt x="1303" y="757"/>
                </a:cubicBezTo>
                <a:cubicBezTo>
                  <a:pt x="1335" y="828"/>
                  <a:pt x="1344" y="932"/>
                  <a:pt x="1406" y="949"/>
                </a:cubicBezTo>
                <a:cubicBezTo>
                  <a:pt x="1468" y="966"/>
                  <a:pt x="1592" y="873"/>
                  <a:pt x="1672" y="862"/>
                </a:cubicBezTo>
                <a:cubicBezTo>
                  <a:pt x="1752" y="851"/>
                  <a:pt x="1841" y="840"/>
                  <a:pt x="1889" y="881"/>
                </a:cubicBezTo>
                <a:cubicBezTo>
                  <a:pt x="1937" y="922"/>
                  <a:pt x="1939" y="1034"/>
                  <a:pt x="1960" y="1108"/>
                </a:cubicBezTo>
                <a:cubicBezTo>
                  <a:pt x="1981" y="1182"/>
                  <a:pt x="1955" y="1304"/>
                  <a:pt x="2014" y="1325"/>
                </a:cubicBezTo>
                <a:cubicBezTo>
                  <a:pt x="2073" y="1346"/>
                  <a:pt x="2235" y="1254"/>
                  <a:pt x="2317" y="1235"/>
                </a:cubicBezTo>
                <a:cubicBezTo>
                  <a:pt x="2399" y="1216"/>
                  <a:pt x="2465" y="1179"/>
                  <a:pt x="2509" y="1213"/>
                </a:cubicBezTo>
                <a:cubicBezTo>
                  <a:pt x="2553" y="1247"/>
                  <a:pt x="2560" y="1370"/>
                  <a:pt x="2581" y="1440"/>
                </a:cubicBezTo>
                <a:cubicBezTo>
                  <a:pt x="2602" y="1510"/>
                  <a:pt x="2594" y="1577"/>
                  <a:pt x="2636" y="1632"/>
                </a:cubicBezTo>
                <a:lnTo>
                  <a:pt x="2831" y="1772"/>
                </a:lnTo>
              </a:path>
            </a:pathLst>
          </a:custGeom>
          <a:noFill/>
          <a:ln w="38100" cap="flat" cmpd="sng">
            <a:solidFill>
              <a:srgbClr val="3366FF"/>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Tree>
    <p:extLst>
      <p:ext uri="{BB962C8B-B14F-4D97-AF65-F5344CB8AC3E}">
        <p14:creationId xmlns:p14="http://schemas.microsoft.com/office/powerpoint/2010/main" val="2307219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002"/>
                                        </p:tgtEl>
                                        <p:attrNameLst>
                                          <p:attrName>style.visibility</p:attrName>
                                        </p:attrNameLst>
                                      </p:cBhvr>
                                      <p:to>
                                        <p:strVal val="visible"/>
                                      </p:to>
                                    </p:set>
                                    <p:animEffect transition="in" filter="dissolve">
                                      <p:cBhvr>
                                        <p:cTn id="7" dur="500"/>
                                        <p:tgtEl>
                                          <p:spTgt spid="42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2023"/>
                                        </p:tgtEl>
                                        <p:attrNameLst>
                                          <p:attrName>style.visibility</p:attrName>
                                        </p:attrNameLst>
                                      </p:cBhvr>
                                      <p:to>
                                        <p:strVal val="visible"/>
                                      </p:to>
                                    </p:set>
                                    <p:anim calcmode="lin" valueType="num">
                                      <p:cBhvr>
                                        <p:cTn id="12" dur="1000" fill="hold"/>
                                        <p:tgtEl>
                                          <p:spTgt spid="42023"/>
                                        </p:tgtEl>
                                        <p:attrNameLst>
                                          <p:attrName>ppt_w</p:attrName>
                                        </p:attrNameLst>
                                      </p:cBhvr>
                                      <p:tavLst>
                                        <p:tav tm="0">
                                          <p:val>
                                            <p:fltVal val="0"/>
                                          </p:val>
                                        </p:tav>
                                        <p:tav tm="100000">
                                          <p:val>
                                            <p:strVal val="#ppt_w"/>
                                          </p:val>
                                        </p:tav>
                                      </p:tavLst>
                                    </p:anim>
                                    <p:anim calcmode="lin" valueType="num">
                                      <p:cBhvr>
                                        <p:cTn id="13" dur="1000" fill="hold"/>
                                        <p:tgtEl>
                                          <p:spTgt spid="42023"/>
                                        </p:tgtEl>
                                        <p:attrNameLst>
                                          <p:attrName>ppt_h</p:attrName>
                                        </p:attrNameLst>
                                      </p:cBhvr>
                                      <p:tavLst>
                                        <p:tav tm="0">
                                          <p:val>
                                            <p:fltVal val="0"/>
                                          </p:val>
                                        </p:tav>
                                        <p:tav tm="100000">
                                          <p:val>
                                            <p:strVal val="#ppt_h"/>
                                          </p:val>
                                        </p:tav>
                                      </p:tavLst>
                                    </p:anim>
                                    <p:anim calcmode="lin" valueType="num">
                                      <p:cBhvr>
                                        <p:cTn id="14" dur="1000" fill="hold"/>
                                        <p:tgtEl>
                                          <p:spTgt spid="42023"/>
                                        </p:tgtEl>
                                        <p:attrNameLst>
                                          <p:attrName>style.rotation</p:attrName>
                                        </p:attrNameLst>
                                      </p:cBhvr>
                                      <p:tavLst>
                                        <p:tav tm="0">
                                          <p:val>
                                            <p:fltVal val="90"/>
                                          </p:val>
                                        </p:tav>
                                        <p:tav tm="100000">
                                          <p:val>
                                            <p:fltVal val="0"/>
                                          </p:val>
                                        </p:tav>
                                      </p:tavLst>
                                    </p:anim>
                                    <p:animEffect transition="in" filter="fade">
                                      <p:cBhvr>
                                        <p:cTn id="15" dur="1000"/>
                                        <p:tgtEl>
                                          <p:spTgt spid="420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2010"/>
                                        </p:tgtEl>
                                        <p:attrNameLst>
                                          <p:attrName>style.visibility</p:attrName>
                                        </p:attrNameLst>
                                      </p:cBhvr>
                                      <p:to>
                                        <p:strVal val="visible"/>
                                      </p:to>
                                    </p:set>
                                    <p:animEffect transition="in" filter="blinds(horizontal)">
                                      <p:cBhvr>
                                        <p:cTn id="20" dur="500"/>
                                        <p:tgtEl>
                                          <p:spTgt spid="420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grpId="1" nodeType="clickEffect">
                                  <p:stCondLst>
                                    <p:cond delay="0"/>
                                  </p:stCondLst>
                                  <p:childTnLst>
                                    <p:animMotion origin="layout" path="M 3.88889E-6 4.81481E-6 L 0.1 0.08889 " pathEditMode="relative" ptsTypes="AA">
                                      <p:cBhvr>
                                        <p:cTn id="24" dur="2000" fill="hold"/>
                                        <p:tgtEl>
                                          <p:spTgt spid="42010"/>
                                        </p:tgtEl>
                                        <p:attrNameLst>
                                          <p:attrName>ppt_x</p:attrName>
                                          <p:attrName>ppt_y</p:attrName>
                                        </p:attrNameLst>
                                      </p:cBhvr>
                                    </p:animMotion>
                                  </p:childTnLst>
                                  <p:subTnLst>
                                    <p:set>
                                      <p:cBhvr override="childStyle">
                                        <p:cTn dur="1" fill="hold" display="0" masterRel="nextClick" afterEffect="1"/>
                                        <p:tgtEl>
                                          <p:spTgt spid="42010"/>
                                        </p:tgtEl>
                                        <p:attrNameLst>
                                          <p:attrName>style.visibility</p:attrName>
                                        </p:attrNameLst>
                                      </p:cBhvr>
                                      <p:to>
                                        <p:strVal val="hidden"/>
                                      </p:to>
                                    </p:set>
                                  </p:subTnLst>
                                </p:cTn>
                              </p:par>
                            </p:childTnLst>
                          </p:cTn>
                        </p:par>
                        <p:par>
                          <p:cTn id="25" fill="hold" nodeType="afterGroup">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42028"/>
                                        </p:tgtEl>
                                        <p:attrNameLst>
                                          <p:attrName>style.visibility</p:attrName>
                                        </p:attrNameLst>
                                      </p:cBhvr>
                                      <p:to>
                                        <p:strVal val="visible"/>
                                      </p:to>
                                    </p:set>
                                  </p:childTnLst>
                                </p:cTn>
                              </p:par>
                            </p:childTnLst>
                          </p:cTn>
                        </p:par>
                        <p:par>
                          <p:cTn id="28" fill="hold" nodeType="afterGroup">
                            <p:stCondLst>
                              <p:cond delay="2000"/>
                            </p:stCondLst>
                            <p:childTnLst>
                              <p:par>
                                <p:cTn id="29" presetID="0" presetClass="path" presetSubtype="0" accel="50000" decel="50000" fill="hold" grpId="1" nodeType="afterEffect">
                                  <p:stCondLst>
                                    <p:cond delay="0"/>
                                  </p:stCondLst>
                                  <p:childTnLst>
                                    <p:animMotion origin="layout" path="M -1.11111E-6 4.81481E-6 L 0.09931 -0.22477 " pathEditMode="relative" rAng="0" ptsTypes="AA">
                                      <p:cBhvr>
                                        <p:cTn id="30" dur="2000" fill="hold"/>
                                        <p:tgtEl>
                                          <p:spTgt spid="42028"/>
                                        </p:tgtEl>
                                        <p:attrNameLst>
                                          <p:attrName>ppt_x</p:attrName>
                                          <p:attrName>ppt_y</p:attrName>
                                        </p:attrNameLst>
                                      </p:cBhvr>
                                      <p:rCtr x="4965" y="-11250"/>
                                    </p:animMotion>
                                  </p:childTnLst>
                                </p:cTn>
                              </p:par>
                            </p:childTnLst>
                          </p:cTn>
                        </p:par>
                        <p:par>
                          <p:cTn id="31" fill="hold" nodeType="afterGroup">
                            <p:stCondLst>
                              <p:cond delay="4000"/>
                            </p:stCondLst>
                            <p:childTnLst>
                              <p:par>
                                <p:cTn id="32" presetID="51" presetClass="entr" presetSubtype="0" fill="hold" grpId="0" nodeType="afterEffect">
                                  <p:stCondLst>
                                    <p:cond delay="0"/>
                                  </p:stCondLst>
                                  <p:childTnLst>
                                    <p:set>
                                      <p:cBhvr>
                                        <p:cTn id="33" dur="1" fill="hold">
                                          <p:stCondLst>
                                            <p:cond delay="0"/>
                                          </p:stCondLst>
                                        </p:cTn>
                                        <p:tgtEl>
                                          <p:spTgt spid="41988"/>
                                        </p:tgtEl>
                                        <p:attrNameLst>
                                          <p:attrName>style.visibility</p:attrName>
                                        </p:attrNameLst>
                                      </p:cBhvr>
                                      <p:to>
                                        <p:strVal val="visible"/>
                                      </p:to>
                                    </p:set>
                                    <p:animEffect transition="in" filter="fade">
                                      <p:cBhvr>
                                        <p:cTn id="34" dur="770" decel="100000"/>
                                        <p:tgtEl>
                                          <p:spTgt spid="41988"/>
                                        </p:tgtEl>
                                      </p:cBhvr>
                                    </p:animEffect>
                                    <p:animScale>
                                      <p:cBhvr>
                                        <p:cTn id="35" dur="770" decel="100000"/>
                                        <p:tgtEl>
                                          <p:spTgt spid="41988"/>
                                        </p:tgtEl>
                                      </p:cBhvr>
                                      <p:from x="10000" y="10000"/>
                                      <p:to x="200000" y="450000"/>
                                    </p:animScale>
                                    <p:animScale>
                                      <p:cBhvr>
                                        <p:cTn id="36" dur="1230" accel="100000" fill="hold">
                                          <p:stCondLst>
                                            <p:cond delay="770"/>
                                          </p:stCondLst>
                                        </p:cTn>
                                        <p:tgtEl>
                                          <p:spTgt spid="41988"/>
                                        </p:tgtEl>
                                      </p:cBhvr>
                                      <p:from x="200000" y="450000"/>
                                      <p:to x="100000" y="100000"/>
                                    </p:animScale>
                                    <p:set>
                                      <p:cBhvr>
                                        <p:cTn id="37" dur="770" fill="hold"/>
                                        <p:tgtEl>
                                          <p:spTgt spid="41988"/>
                                        </p:tgtEl>
                                        <p:attrNameLst>
                                          <p:attrName>ppt_x</p:attrName>
                                        </p:attrNameLst>
                                      </p:cBhvr>
                                      <p:to>
                                        <p:strVal val="(0.5)"/>
                                      </p:to>
                                    </p:set>
                                    <p:anim from="(0.5)" to="(#ppt_x)" calcmode="lin" valueType="num">
                                      <p:cBhvr>
                                        <p:cTn id="38" dur="1230" accel="100000" fill="hold">
                                          <p:stCondLst>
                                            <p:cond delay="770"/>
                                          </p:stCondLst>
                                        </p:cTn>
                                        <p:tgtEl>
                                          <p:spTgt spid="41988"/>
                                        </p:tgtEl>
                                        <p:attrNameLst>
                                          <p:attrName>ppt_x</p:attrName>
                                        </p:attrNameLst>
                                      </p:cBhvr>
                                    </p:anim>
                                    <p:set>
                                      <p:cBhvr>
                                        <p:cTn id="39" dur="770" fill="hold"/>
                                        <p:tgtEl>
                                          <p:spTgt spid="41988"/>
                                        </p:tgtEl>
                                        <p:attrNameLst>
                                          <p:attrName>ppt_y</p:attrName>
                                        </p:attrNameLst>
                                      </p:cBhvr>
                                      <p:to>
                                        <p:strVal val="(#ppt_y+0.4)"/>
                                      </p:to>
                                    </p:set>
                                    <p:anim from="(#ppt_y+0.4)" to="(#ppt_y)" calcmode="lin" valueType="num">
                                      <p:cBhvr>
                                        <p:cTn id="40" dur="1230" accel="100000" fill="hold">
                                          <p:stCondLst>
                                            <p:cond delay="770"/>
                                          </p:stCondLst>
                                        </p:cTn>
                                        <p:tgtEl>
                                          <p:spTgt spid="41988"/>
                                        </p:tgtEl>
                                        <p:attrNameLst>
                                          <p:attrName>ppt_y</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2024"/>
                                        </p:tgtEl>
                                        <p:attrNameLst>
                                          <p:attrName>style.visibility</p:attrName>
                                        </p:attrNameLst>
                                      </p:cBhvr>
                                      <p:to>
                                        <p:strVal val="visible"/>
                                      </p:to>
                                    </p:set>
                                    <p:animEffect transition="in" filter="blinds(horizontal)">
                                      <p:cBhvr>
                                        <p:cTn id="45" dur="500"/>
                                        <p:tgtEl>
                                          <p:spTgt spid="4202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0" presetClass="path" presetSubtype="0" accel="50000" decel="50000" fill="hold" grpId="1" nodeType="clickEffect">
                                  <p:stCondLst>
                                    <p:cond delay="0"/>
                                  </p:stCondLst>
                                  <p:childTnLst>
                                    <p:animMotion origin="layout" path="M -2.77778E-6 -5.92593E-6 L -0.04166 0.06921 " pathEditMode="relative" ptsTypes="AA">
                                      <p:cBhvr>
                                        <p:cTn id="49" dur="2000" fill="hold"/>
                                        <p:tgtEl>
                                          <p:spTgt spid="42024"/>
                                        </p:tgtEl>
                                        <p:attrNameLst>
                                          <p:attrName>ppt_x</p:attrName>
                                          <p:attrName>ppt_y</p:attrName>
                                        </p:attrNameLst>
                                      </p:cBhvr>
                                    </p:animMotion>
                                  </p:childTnLst>
                                  <p:subTnLst>
                                    <p:set>
                                      <p:cBhvr override="childStyle">
                                        <p:cTn dur="1" fill="hold" display="0" masterRel="nextClick" afterEffect="1"/>
                                        <p:tgtEl>
                                          <p:spTgt spid="42024"/>
                                        </p:tgtEl>
                                        <p:attrNameLst>
                                          <p:attrName>style.visibility</p:attrName>
                                        </p:attrNameLst>
                                      </p:cBhvr>
                                      <p:to>
                                        <p:strVal val="hidden"/>
                                      </p:to>
                                    </p:set>
                                  </p:subTnLst>
                                </p:cTn>
                              </p:par>
                            </p:childTnLst>
                          </p:cTn>
                        </p:par>
                        <p:par>
                          <p:cTn id="50" fill="hold" nodeType="afterGroup">
                            <p:stCondLst>
                              <p:cond delay="2000"/>
                            </p:stCondLst>
                            <p:childTnLst>
                              <p:par>
                                <p:cTn id="51" presetID="1" presetClass="entr" presetSubtype="0" fill="hold" grpId="0" nodeType="afterEffect">
                                  <p:stCondLst>
                                    <p:cond delay="0"/>
                                  </p:stCondLst>
                                  <p:childTnLst>
                                    <p:set>
                                      <p:cBhvr>
                                        <p:cTn id="52" dur="1" fill="hold">
                                          <p:stCondLst>
                                            <p:cond delay="0"/>
                                          </p:stCondLst>
                                        </p:cTn>
                                        <p:tgtEl>
                                          <p:spTgt spid="42030"/>
                                        </p:tgtEl>
                                        <p:attrNameLst>
                                          <p:attrName>style.visibility</p:attrName>
                                        </p:attrNameLst>
                                      </p:cBhvr>
                                      <p:to>
                                        <p:strVal val="visible"/>
                                      </p:to>
                                    </p:set>
                                  </p:childTnLst>
                                </p:cTn>
                              </p:par>
                            </p:childTnLst>
                          </p:cTn>
                        </p:par>
                        <p:par>
                          <p:cTn id="53" fill="hold" nodeType="afterGroup">
                            <p:stCondLst>
                              <p:cond delay="2000"/>
                            </p:stCondLst>
                            <p:childTnLst>
                              <p:par>
                                <p:cTn id="54" presetID="0" presetClass="path" presetSubtype="0" accel="50000" decel="50000" fill="hold" grpId="1" nodeType="afterEffect">
                                  <p:stCondLst>
                                    <p:cond delay="0"/>
                                  </p:stCondLst>
                                  <p:childTnLst>
                                    <p:animMotion origin="layout" path="M 3.05556E-6 -3.33333E-6 L 0.26649 -0.04977 " pathEditMode="relative" rAng="0" ptsTypes="AA">
                                      <p:cBhvr>
                                        <p:cTn id="55" dur="2000" fill="hold"/>
                                        <p:tgtEl>
                                          <p:spTgt spid="42030"/>
                                        </p:tgtEl>
                                        <p:attrNameLst>
                                          <p:attrName>ppt_x</p:attrName>
                                          <p:attrName>ppt_y</p:attrName>
                                        </p:attrNameLst>
                                      </p:cBhvr>
                                      <p:rCtr x="13316" y="-2500"/>
                                    </p:animMotion>
                                  </p:childTnLst>
                                </p:cTn>
                              </p:par>
                            </p:childTnLst>
                          </p:cTn>
                        </p:par>
                        <p:par>
                          <p:cTn id="56" fill="hold" nodeType="afterGroup">
                            <p:stCondLst>
                              <p:cond delay="4000"/>
                            </p:stCondLst>
                            <p:childTnLst>
                              <p:par>
                                <p:cTn id="57" presetID="51" presetClass="entr" presetSubtype="0" fill="hold" grpId="0" nodeType="afterEffect">
                                  <p:stCondLst>
                                    <p:cond delay="0"/>
                                  </p:stCondLst>
                                  <p:childTnLst>
                                    <p:set>
                                      <p:cBhvr>
                                        <p:cTn id="58" dur="1" fill="hold">
                                          <p:stCondLst>
                                            <p:cond delay="0"/>
                                          </p:stCondLst>
                                        </p:cTn>
                                        <p:tgtEl>
                                          <p:spTgt spid="41989"/>
                                        </p:tgtEl>
                                        <p:attrNameLst>
                                          <p:attrName>style.visibility</p:attrName>
                                        </p:attrNameLst>
                                      </p:cBhvr>
                                      <p:to>
                                        <p:strVal val="visible"/>
                                      </p:to>
                                    </p:set>
                                    <p:animEffect transition="in" filter="fade">
                                      <p:cBhvr>
                                        <p:cTn id="59" dur="770" decel="100000"/>
                                        <p:tgtEl>
                                          <p:spTgt spid="41989"/>
                                        </p:tgtEl>
                                      </p:cBhvr>
                                    </p:animEffect>
                                    <p:animScale>
                                      <p:cBhvr>
                                        <p:cTn id="60" dur="770" decel="100000"/>
                                        <p:tgtEl>
                                          <p:spTgt spid="41989"/>
                                        </p:tgtEl>
                                      </p:cBhvr>
                                      <p:from x="10000" y="10000"/>
                                      <p:to x="200000" y="450000"/>
                                    </p:animScale>
                                    <p:animScale>
                                      <p:cBhvr>
                                        <p:cTn id="61" dur="1230" accel="100000" fill="hold">
                                          <p:stCondLst>
                                            <p:cond delay="770"/>
                                          </p:stCondLst>
                                        </p:cTn>
                                        <p:tgtEl>
                                          <p:spTgt spid="41989"/>
                                        </p:tgtEl>
                                      </p:cBhvr>
                                      <p:from x="200000" y="450000"/>
                                      <p:to x="100000" y="100000"/>
                                    </p:animScale>
                                    <p:set>
                                      <p:cBhvr>
                                        <p:cTn id="62" dur="770" fill="hold"/>
                                        <p:tgtEl>
                                          <p:spTgt spid="41989"/>
                                        </p:tgtEl>
                                        <p:attrNameLst>
                                          <p:attrName>ppt_x</p:attrName>
                                        </p:attrNameLst>
                                      </p:cBhvr>
                                      <p:to>
                                        <p:strVal val="(0.5)"/>
                                      </p:to>
                                    </p:set>
                                    <p:anim from="(0.5)" to="(#ppt_x)" calcmode="lin" valueType="num">
                                      <p:cBhvr>
                                        <p:cTn id="63" dur="1230" accel="100000" fill="hold">
                                          <p:stCondLst>
                                            <p:cond delay="770"/>
                                          </p:stCondLst>
                                        </p:cTn>
                                        <p:tgtEl>
                                          <p:spTgt spid="41989"/>
                                        </p:tgtEl>
                                        <p:attrNameLst>
                                          <p:attrName>ppt_x</p:attrName>
                                        </p:attrNameLst>
                                      </p:cBhvr>
                                    </p:anim>
                                    <p:set>
                                      <p:cBhvr>
                                        <p:cTn id="64" dur="770" fill="hold"/>
                                        <p:tgtEl>
                                          <p:spTgt spid="41989"/>
                                        </p:tgtEl>
                                        <p:attrNameLst>
                                          <p:attrName>ppt_y</p:attrName>
                                        </p:attrNameLst>
                                      </p:cBhvr>
                                      <p:to>
                                        <p:strVal val="(#ppt_y+0.4)"/>
                                      </p:to>
                                    </p:set>
                                    <p:anim from="(#ppt_y+0.4)" to="(#ppt_y)" calcmode="lin" valueType="num">
                                      <p:cBhvr>
                                        <p:cTn id="65" dur="1230" accel="100000" fill="hold">
                                          <p:stCondLst>
                                            <p:cond delay="770"/>
                                          </p:stCondLst>
                                        </p:cTn>
                                        <p:tgtEl>
                                          <p:spTgt spid="41989"/>
                                        </p:tgtEl>
                                        <p:attrNameLst>
                                          <p:attrName>ppt_y</p:attrName>
                                        </p:attrNameLst>
                                      </p:cBhvr>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2025"/>
                                        </p:tgtEl>
                                        <p:attrNameLst>
                                          <p:attrName>style.visibility</p:attrName>
                                        </p:attrNameLst>
                                      </p:cBhvr>
                                      <p:to>
                                        <p:strVal val="visible"/>
                                      </p:to>
                                    </p:set>
                                    <p:animEffect transition="in" filter="blinds(horizontal)">
                                      <p:cBhvr>
                                        <p:cTn id="70" dur="500"/>
                                        <p:tgtEl>
                                          <p:spTgt spid="4202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1.94444E-6 5.92593E-6 L 0.00833 -0.06666 " pathEditMode="relative" ptsTypes="AA">
                                      <p:cBhvr>
                                        <p:cTn id="74" dur="2000" fill="hold"/>
                                        <p:tgtEl>
                                          <p:spTgt spid="42025"/>
                                        </p:tgtEl>
                                        <p:attrNameLst>
                                          <p:attrName>ppt_x</p:attrName>
                                          <p:attrName>ppt_y</p:attrName>
                                        </p:attrNameLst>
                                      </p:cBhvr>
                                    </p:animMotion>
                                  </p:childTnLst>
                                  <p:subTnLst>
                                    <p:set>
                                      <p:cBhvr override="childStyle">
                                        <p:cTn dur="1" fill="hold" display="0" masterRel="nextClick" afterEffect="1"/>
                                        <p:tgtEl>
                                          <p:spTgt spid="42025"/>
                                        </p:tgtEl>
                                        <p:attrNameLst>
                                          <p:attrName>style.visibility</p:attrName>
                                        </p:attrNameLst>
                                      </p:cBhvr>
                                      <p:to>
                                        <p:strVal val="hidden"/>
                                      </p:to>
                                    </p:set>
                                  </p:subTnLst>
                                </p:cTn>
                              </p:par>
                            </p:childTnLst>
                          </p:cTn>
                        </p:par>
                        <p:par>
                          <p:cTn id="75" fill="hold" nodeType="afterGroup">
                            <p:stCondLst>
                              <p:cond delay="2000"/>
                            </p:stCondLst>
                            <p:childTnLst>
                              <p:par>
                                <p:cTn id="76" presetID="1" presetClass="entr" presetSubtype="0" fill="hold" grpId="0" nodeType="afterEffect">
                                  <p:stCondLst>
                                    <p:cond delay="0"/>
                                  </p:stCondLst>
                                  <p:childTnLst>
                                    <p:set>
                                      <p:cBhvr>
                                        <p:cTn id="77" dur="1" fill="hold">
                                          <p:stCondLst>
                                            <p:cond delay="0"/>
                                          </p:stCondLst>
                                        </p:cTn>
                                        <p:tgtEl>
                                          <p:spTgt spid="42031"/>
                                        </p:tgtEl>
                                        <p:attrNameLst>
                                          <p:attrName>style.visibility</p:attrName>
                                        </p:attrNameLst>
                                      </p:cBhvr>
                                      <p:to>
                                        <p:strVal val="visible"/>
                                      </p:to>
                                    </p:set>
                                  </p:childTnLst>
                                </p:cTn>
                              </p:par>
                            </p:childTnLst>
                          </p:cTn>
                        </p:par>
                        <p:par>
                          <p:cTn id="78" fill="hold" nodeType="afterGroup">
                            <p:stCondLst>
                              <p:cond delay="2000"/>
                            </p:stCondLst>
                            <p:childTnLst>
                              <p:par>
                                <p:cTn id="79" presetID="0" presetClass="path" presetSubtype="0" accel="50000" decel="50000" fill="hold" grpId="1" nodeType="afterEffect">
                                  <p:stCondLst>
                                    <p:cond delay="0"/>
                                  </p:stCondLst>
                                  <p:childTnLst>
                                    <p:animMotion origin="layout" path="M 5.55556E-7 -1.48148E-6 L -0.1559 0.07755 " pathEditMode="relative" rAng="0" ptsTypes="AA">
                                      <p:cBhvr>
                                        <p:cTn id="80" dur="2000" fill="hold"/>
                                        <p:tgtEl>
                                          <p:spTgt spid="42031"/>
                                        </p:tgtEl>
                                        <p:attrNameLst>
                                          <p:attrName>ppt_x</p:attrName>
                                          <p:attrName>ppt_y</p:attrName>
                                        </p:attrNameLst>
                                      </p:cBhvr>
                                      <p:rCtr x="-7795" y="3866"/>
                                    </p:animMotion>
                                  </p:childTnLst>
                                </p:cTn>
                              </p:par>
                            </p:childTnLst>
                          </p:cTn>
                        </p:par>
                        <p:par>
                          <p:cTn id="81" fill="hold" nodeType="afterGroup">
                            <p:stCondLst>
                              <p:cond delay="4000"/>
                            </p:stCondLst>
                            <p:childTnLst>
                              <p:par>
                                <p:cTn id="82" presetID="51" presetClass="entr" presetSubtype="0" fill="hold" grpId="0" nodeType="afterEffect">
                                  <p:stCondLst>
                                    <p:cond delay="0"/>
                                  </p:stCondLst>
                                  <p:childTnLst>
                                    <p:set>
                                      <p:cBhvr>
                                        <p:cTn id="83" dur="1" fill="hold">
                                          <p:stCondLst>
                                            <p:cond delay="0"/>
                                          </p:stCondLst>
                                        </p:cTn>
                                        <p:tgtEl>
                                          <p:spTgt spid="41990"/>
                                        </p:tgtEl>
                                        <p:attrNameLst>
                                          <p:attrName>style.visibility</p:attrName>
                                        </p:attrNameLst>
                                      </p:cBhvr>
                                      <p:to>
                                        <p:strVal val="visible"/>
                                      </p:to>
                                    </p:set>
                                    <p:animEffect transition="in" filter="fade">
                                      <p:cBhvr>
                                        <p:cTn id="84" dur="770" decel="100000"/>
                                        <p:tgtEl>
                                          <p:spTgt spid="41990"/>
                                        </p:tgtEl>
                                      </p:cBhvr>
                                    </p:animEffect>
                                    <p:animScale>
                                      <p:cBhvr>
                                        <p:cTn id="85" dur="770" decel="100000"/>
                                        <p:tgtEl>
                                          <p:spTgt spid="41990"/>
                                        </p:tgtEl>
                                      </p:cBhvr>
                                      <p:from x="10000" y="10000"/>
                                      <p:to x="200000" y="450000"/>
                                    </p:animScale>
                                    <p:animScale>
                                      <p:cBhvr>
                                        <p:cTn id="86" dur="1230" accel="100000" fill="hold">
                                          <p:stCondLst>
                                            <p:cond delay="770"/>
                                          </p:stCondLst>
                                        </p:cTn>
                                        <p:tgtEl>
                                          <p:spTgt spid="41990"/>
                                        </p:tgtEl>
                                      </p:cBhvr>
                                      <p:from x="200000" y="450000"/>
                                      <p:to x="100000" y="100000"/>
                                    </p:animScale>
                                    <p:set>
                                      <p:cBhvr>
                                        <p:cTn id="87" dur="770" fill="hold"/>
                                        <p:tgtEl>
                                          <p:spTgt spid="41990"/>
                                        </p:tgtEl>
                                        <p:attrNameLst>
                                          <p:attrName>ppt_x</p:attrName>
                                        </p:attrNameLst>
                                      </p:cBhvr>
                                      <p:to>
                                        <p:strVal val="(0.5)"/>
                                      </p:to>
                                    </p:set>
                                    <p:anim from="(0.5)" to="(#ppt_x)" calcmode="lin" valueType="num">
                                      <p:cBhvr>
                                        <p:cTn id="88" dur="1230" accel="100000" fill="hold">
                                          <p:stCondLst>
                                            <p:cond delay="770"/>
                                          </p:stCondLst>
                                        </p:cTn>
                                        <p:tgtEl>
                                          <p:spTgt spid="41990"/>
                                        </p:tgtEl>
                                        <p:attrNameLst>
                                          <p:attrName>ppt_x</p:attrName>
                                        </p:attrNameLst>
                                      </p:cBhvr>
                                    </p:anim>
                                    <p:set>
                                      <p:cBhvr>
                                        <p:cTn id="89" dur="770" fill="hold"/>
                                        <p:tgtEl>
                                          <p:spTgt spid="41990"/>
                                        </p:tgtEl>
                                        <p:attrNameLst>
                                          <p:attrName>ppt_y</p:attrName>
                                        </p:attrNameLst>
                                      </p:cBhvr>
                                      <p:to>
                                        <p:strVal val="(#ppt_y+0.4)"/>
                                      </p:to>
                                    </p:set>
                                    <p:anim from="(#ppt_y+0.4)" to="(#ppt_y)" calcmode="lin" valueType="num">
                                      <p:cBhvr>
                                        <p:cTn id="90" dur="1230" accel="100000" fill="hold">
                                          <p:stCondLst>
                                            <p:cond delay="770"/>
                                          </p:stCondLst>
                                        </p:cTn>
                                        <p:tgtEl>
                                          <p:spTgt spid="41990"/>
                                        </p:tgtEl>
                                        <p:attrNameLst>
                                          <p:attrName>ppt_y</p:attrName>
                                        </p:attrNameLst>
                                      </p:cBhvr>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2026"/>
                                        </p:tgtEl>
                                        <p:attrNameLst>
                                          <p:attrName>style.visibility</p:attrName>
                                        </p:attrNameLst>
                                      </p:cBhvr>
                                      <p:to>
                                        <p:strVal val="visible"/>
                                      </p:to>
                                    </p:set>
                                    <p:animEffect transition="in" filter="blinds(horizontal)">
                                      <p:cBhvr>
                                        <p:cTn id="95" dur="500"/>
                                        <p:tgtEl>
                                          <p:spTgt spid="42026"/>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0" presetClass="path" presetSubtype="0" accel="50000" decel="50000" fill="hold" grpId="1" nodeType="clickEffect">
                                  <p:stCondLst>
                                    <p:cond delay="0"/>
                                  </p:stCondLst>
                                  <p:childTnLst>
                                    <p:animMotion origin="layout" path="M -0.01267 0.00254 L -0.05434 -0.06412 " pathEditMode="relative" ptsTypes="AA">
                                      <p:cBhvr>
                                        <p:cTn id="99" dur="2000" fill="hold"/>
                                        <p:tgtEl>
                                          <p:spTgt spid="42026"/>
                                        </p:tgtEl>
                                        <p:attrNameLst>
                                          <p:attrName>ppt_x</p:attrName>
                                          <p:attrName>ppt_y</p:attrName>
                                        </p:attrNameLst>
                                      </p:cBhvr>
                                    </p:animMotion>
                                  </p:childTnLst>
                                  <p:subTnLst>
                                    <p:set>
                                      <p:cBhvr override="childStyle">
                                        <p:cTn dur="1" fill="hold" display="0" masterRel="nextClick" afterEffect="1"/>
                                        <p:tgtEl>
                                          <p:spTgt spid="42026"/>
                                        </p:tgtEl>
                                        <p:attrNameLst>
                                          <p:attrName>style.visibility</p:attrName>
                                        </p:attrNameLst>
                                      </p:cBhvr>
                                      <p:to>
                                        <p:strVal val="hidden"/>
                                      </p:to>
                                    </p:set>
                                  </p:subTnLst>
                                </p:cTn>
                              </p:par>
                            </p:childTnLst>
                          </p:cTn>
                        </p:par>
                        <p:par>
                          <p:cTn id="100" fill="hold" nodeType="afterGroup">
                            <p:stCondLst>
                              <p:cond delay="2000"/>
                            </p:stCondLst>
                            <p:childTnLst>
                              <p:par>
                                <p:cTn id="101" presetID="1" presetClass="entr" presetSubtype="0" fill="hold" grpId="0" nodeType="afterEffect">
                                  <p:stCondLst>
                                    <p:cond delay="0"/>
                                  </p:stCondLst>
                                  <p:childTnLst>
                                    <p:set>
                                      <p:cBhvr>
                                        <p:cTn id="102" dur="1" fill="hold">
                                          <p:stCondLst>
                                            <p:cond delay="0"/>
                                          </p:stCondLst>
                                        </p:cTn>
                                        <p:tgtEl>
                                          <p:spTgt spid="42032"/>
                                        </p:tgtEl>
                                        <p:attrNameLst>
                                          <p:attrName>style.visibility</p:attrName>
                                        </p:attrNameLst>
                                      </p:cBhvr>
                                      <p:to>
                                        <p:strVal val="visible"/>
                                      </p:to>
                                    </p:set>
                                  </p:childTnLst>
                                </p:cTn>
                              </p:par>
                            </p:childTnLst>
                          </p:cTn>
                        </p:par>
                        <p:par>
                          <p:cTn id="103" fill="hold" nodeType="afterGroup">
                            <p:stCondLst>
                              <p:cond delay="2000"/>
                            </p:stCondLst>
                            <p:childTnLst>
                              <p:par>
                                <p:cTn id="104" presetID="0" presetClass="path" presetSubtype="0" accel="50000" decel="50000" fill="hold" grpId="1" nodeType="afterEffect">
                                  <p:stCondLst>
                                    <p:cond delay="0"/>
                                  </p:stCondLst>
                                  <p:childTnLst>
                                    <p:animMotion origin="layout" path="M -3.61111E-6 1.11111E-6 L 0.18733 0.05139 " pathEditMode="relative" rAng="0" ptsTypes="AA">
                                      <p:cBhvr>
                                        <p:cTn id="105" dur="2000" fill="hold"/>
                                        <p:tgtEl>
                                          <p:spTgt spid="42032"/>
                                        </p:tgtEl>
                                        <p:attrNameLst>
                                          <p:attrName>ppt_x</p:attrName>
                                          <p:attrName>ppt_y</p:attrName>
                                        </p:attrNameLst>
                                      </p:cBhvr>
                                      <p:rCtr x="9358" y="2569"/>
                                    </p:animMotion>
                                  </p:childTnLst>
                                </p:cTn>
                              </p:par>
                            </p:childTnLst>
                          </p:cTn>
                        </p:par>
                        <p:par>
                          <p:cTn id="106" fill="hold" nodeType="afterGroup">
                            <p:stCondLst>
                              <p:cond delay="4000"/>
                            </p:stCondLst>
                            <p:childTnLst>
                              <p:par>
                                <p:cTn id="107" presetID="51" presetClass="entr" presetSubtype="0" fill="hold" grpId="0" nodeType="afterEffect">
                                  <p:stCondLst>
                                    <p:cond delay="0"/>
                                  </p:stCondLst>
                                  <p:childTnLst>
                                    <p:set>
                                      <p:cBhvr>
                                        <p:cTn id="108" dur="1" fill="hold">
                                          <p:stCondLst>
                                            <p:cond delay="0"/>
                                          </p:stCondLst>
                                        </p:cTn>
                                        <p:tgtEl>
                                          <p:spTgt spid="41991"/>
                                        </p:tgtEl>
                                        <p:attrNameLst>
                                          <p:attrName>style.visibility</p:attrName>
                                        </p:attrNameLst>
                                      </p:cBhvr>
                                      <p:to>
                                        <p:strVal val="visible"/>
                                      </p:to>
                                    </p:set>
                                    <p:animEffect transition="in" filter="fade">
                                      <p:cBhvr>
                                        <p:cTn id="109" dur="770" decel="100000"/>
                                        <p:tgtEl>
                                          <p:spTgt spid="41991"/>
                                        </p:tgtEl>
                                      </p:cBhvr>
                                    </p:animEffect>
                                    <p:animScale>
                                      <p:cBhvr>
                                        <p:cTn id="110" dur="770" decel="100000"/>
                                        <p:tgtEl>
                                          <p:spTgt spid="41991"/>
                                        </p:tgtEl>
                                      </p:cBhvr>
                                      <p:from x="10000" y="10000"/>
                                      <p:to x="200000" y="450000"/>
                                    </p:animScale>
                                    <p:animScale>
                                      <p:cBhvr>
                                        <p:cTn id="111" dur="1230" accel="100000" fill="hold">
                                          <p:stCondLst>
                                            <p:cond delay="770"/>
                                          </p:stCondLst>
                                        </p:cTn>
                                        <p:tgtEl>
                                          <p:spTgt spid="41991"/>
                                        </p:tgtEl>
                                      </p:cBhvr>
                                      <p:from x="200000" y="450000"/>
                                      <p:to x="100000" y="100000"/>
                                    </p:animScale>
                                    <p:set>
                                      <p:cBhvr>
                                        <p:cTn id="112" dur="770" fill="hold"/>
                                        <p:tgtEl>
                                          <p:spTgt spid="41991"/>
                                        </p:tgtEl>
                                        <p:attrNameLst>
                                          <p:attrName>ppt_x</p:attrName>
                                        </p:attrNameLst>
                                      </p:cBhvr>
                                      <p:to>
                                        <p:strVal val="(0.5)"/>
                                      </p:to>
                                    </p:set>
                                    <p:anim from="(0.5)" to="(#ppt_x)" calcmode="lin" valueType="num">
                                      <p:cBhvr>
                                        <p:cTn id="113" dur="1230" accel="100000" fill="hold">
                                          <p:stCondLst>
                                            <p:cond delay="770"/>
                                          </p:stCondLst>
                                        </p:cTn>
                                        <p:tgtEl>
                                          <p:spTgt spid="41991"/>
                                        </p:tgtEl>
                                        <p:attrNameLst>
                                          <p:attrName>ppt_x</p:attrName>
                                        </p:attrNameLst>
                                      </p:cBhvr>
                                    </p:anim>
                                    <p:set>
                                      <p:cBhvr>
                                        <p:cTn id="114" dur="770" fill="hold"/>
                                        <p:tgtEl>
                                          <p:spTgt spid="41991"/>
                                        </p:tgtEl>
                                        <p:attrNameLst>
                                          <p:attrName>ppt_y</p:attrName>
                                        </p:attrNameLst>
                                      </p:cBhvr>
                                      <p:to>
                                        <p:strVal val="(#ppt_y+0.4)"/>
                                      </p:to>
                                    </p:set>
                                    <p:anim from="(#ppt_y+0.4)" to="(#ppt_y)" calcmode="lin" valueType="num">
                                      <p:cBhvr>
                                        <p:cTn id="115" dur="1230" accel="100000" fill="hold">
                                          <p:stCondLst>
                                            <p:cond delay="770"/>
                                          </p:stCondLst>
                                        </p:cTn>
                                        <p:tgtEl>
                                          <p:spTgt spid="41991"/>
                                        </p:tgtEl>
                                        <p:attrNameLst>
                                          <p:attrName>ppt_y</p:attrName>
                                        </p:attrNameLst>
                                      </p:cBhvr>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42027"/>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0" presetClass="path" presetSubtype="0" accel="50000" decel="50000" fill="hold" grpId="1" nodeType="clickEffect">
                                  <p:stCondLst>
                                    <p:cond delay="0"/>
                                  </p:stCondLst>
                                  <p:childTnLst>
                                    <p:animMotion origin="layout" path="M -2.77778E-6 -2.22222E-6 L -0.025 -2.22222E-6 " pathEditMode="relative" ptsTypes="AA">
                                      <p:cBhvr>
                                        <p:cTn id="123" dur="2000" fill="hold"/>
                                        <p:tgtEl>
                                          <p:spTgt spid="42027"/>
                                        </p:tgtEl>
                                        <p:attrNameLst>
                                          <p:attrName>ppt_x</p:attrName>
                                          <p:attrName>ppt_y</p:attrName>
                                        </p:attrNameLst>
                                      </p:cBhvr>
                                    </p:animMotion>
                                  </p:childTnLst>
                                  <p:subTnLst>
                                    <p:set>
                                      <p:cBhvr override="childStyle">
                                        <p:cTn dur="1" fill="hold" display="0" masterRel="nextClick" afterEffect="1"/>
                                        <p:tgtEl>
                                          <p:spTgt spid="42027"/>
                                        </p:tgtEl>
                                        <p:attrNameLst>
                                          <p:attrName>style.visibility</p:attrName>
                                        </p:attrNameLst>
                                      </p:cBhvr>
                                      <p:to>
                                        <p:strVal val="hidden"/>
                                      </p:to>
                                    </p:set>
                                  </p:subTnLst>
                                </p:cTn>
                              </p:par>
                            </p:childTnLst>
                          </p:cTn>
                        </p:par>
                        <p:par>
                          <p:cTn id="124" fill="hold" nodeType="afterGroup">
                            <p:stCondLst>
                              <p:cond delay="4000"/>
                            </p:stCondLst>
                            <p:childTnLst>
                              <p:par>
                                <p:cTn id="125" presetID="1" presetClass="entr" presetSubtype="0" fill="hold" grpId="0" nodeType="afterEffect">
                                  <p:stCondLst>
                                    <p:cond delay="0"/>
                                  </p:stCondLst>
                                  <p:childTnLst>
                                    <p:set>
                                      <p:cBhvr>
                                        <p:cTn id="126" dur="1" fill="hold">
                                          <p:stCondLst>
                                            <p:cond delay="0"/>
                                          </p:stCondLst>
                                        </p:cTn>
                                        <p:tgtEl>
                                          <p:spTgt spid="42029"/>
                                        </p:tgtEl>
                                        <p:attrNameLst>
                                          <p:attrName>style.visibility</p:attrName>
                                        </p:attrNameLst>
                                      </p:cBhvr>
                                      <p:to>
                                        <p:strVal val="visible"/>
                                      </p:to>
                                    </p:set>
                                  </p:childTnLst>
                                </p:cTn>
                              </p:par>
                            </p:childTnLst>
                          </p:cTn>
                        </p:par>
                        <p:par>
                          <p:cTn id="127" fill="hold" nodeType="afterGroup">
                            <p:stCondLst>
                              <p:cond delay="4000"/>
                            </p:stCondLst>
                            <p:childTnLst>
                              <p:par>
                                <p:cTn id="128" presetID="0" presetClass="path" presetSubtype="0" accel="50000" decel="50000" fill="hold" grpId="1" nodeType="afterEffect">
                                  <p:stCondLst>
                                    <p:cond delay="0"/>
                                  </p:stCondLst>
                                  <p:childTnLst>
                                    <p:animMotion origin="layout" path="M -2.77778E-7 -1.48148E-6 L 0.14774 0.06042 " pathEditMode="relative" rAng="0" ptsTypes="AA">
                                      <p:cBhvr>
                                        <p:cTn id="129" dur="2000" fill="hold"/>
                                        <p:tgtEl>
                                          <p:spTgt spid="42029"/>
                                        </p:tgtEl>
                                        <p:attrNameLst>
                                          <p:attrName>ppt_x</p:attrName>
                                          <p:attrName>ppt_y</p:attrName>
                                        </p:attrNameLst>
                                      </p:cBhvr>
                                      <p:rCtr x="7378" y="3009"/>
                                    </p:animMotion>
                                  </p:childTnLst>
                                </p:cTn>
                              </p:par>
                            </p:childTnLst>
                          </p:cTn>
                        </p:par>
                        <p:par>
                          <p:cTn id="130" fill="hold" nodeType="afterGroup">
                            <p:stCondLst>
                              <p:cond delay="6000"/>
                            </p:stCondLst>
                            <p:childTnLst>
                              <p:par>
                                <p:cTn id="131" presetID="51" presetClass="entr" presetSubtype="0" fill="hold" grpId="0" nodeType="afterEffect">
                                  <p:stCondLst>
                                    <p:cond delay="0"/>
                                  </p:stCondLst>
                                  <p:childTnLst>
                                    <p:set>
                                      <p:cBhvr>
                                        <p:cTn id="132" dur="1" fill="hold">
                                          <p:stCondLst>
                                            <p:cond delay="0"/>
                                          </p:stCondLst>
                                        </p:cTn>
                                        <p:tgtEl>
                                          <p:spTgt spid="41992"/>
                                        </p:tgtEl>
                                        <p:attrNameLst>
                                          <p:attrName>style.visibility</p:attrName>
                                        </p:attrNameLst>
                                      </p:cBhvr>
                                      <p:to>
                                        <p:strVal val="visible"/>
                                      </p:to>
                                    </p:set>
                                    <p:animEffect transition="in" filter="fade">
                                      <p:cBhvr>
                                        <p:cTn id="133" dur="770" decel="100000"/>
                                        <p:tgtEl>
                                          <p:spTgt spid="41992"/>
                                        </p:tgtEl>
                                      </p:cBhvr>
                                    </p:animEffect>
                                    <p:animScale>
                                      <p:cBhvr>
                                        <p:cTn id="134" dur="770" decel="100000"/>
                                        <p:tgtEl>
                                          <p:spTgt spid="41992"/>
                                        </p:tgtEl>
                                      </p:cBhvr>
                                      <p:from x="10000" y="10000"/>
                                      <p:to x="200000" y="450000"/>
                                    </p:animScale>
                                    <p:animScale>
                                      <p:cBhvr>
                                        <p:cTn id="135" dur="1230" accel="100000" fill="hold">
                                          <p:stCondLst>
                                            <p:cond delay="770"/>
                                          </p:stCondLst>
                                        </p:cTn>
                                        <p:tgtEl>
                                          <p:spTgt spid="41992"/>
                                        </p:tgtEl>
                                      </p:cBhvr>
                                      <p:from x="200000" y="450000"/>
                                      <p:to x="100000" y="100000"/>
                                    </p:animScale>
                                    <p:set>
                                      <p:cBhvr>
                                        <p:cTn id="136" dur="770" fill="hold"/>
                                        <p:tgtEl>
                                          <p:spTgt spid="41992"/>
                                        </p:tgtEl>
                                        <p:attrNameLst>
                                          <p:attrName>ppt_x</p:attrName>
                                        </p:attrNameLst>
                                      </p:cBhvr>
                                      <p:to>
                                        <p:strVal val="(0.5)"/>
                                      </p:to>
                                    </p:set>
                                    <p:anim from="(0.5)" to="(#ppt_x)" calcmode="lin" valueType="num">
                                      <p:cBhvr>
                                        <p:cTn id="137" dur="1230" accel="100000" fill="hold">
                                          <p:stCondLst>
                                            <p:cond delay="770"/>
                                          </p:stCondLst>
                                        </p:cTn>
                                        <p:tgtEl>
                                          <p:spTgt spid="41992"/>
                                        </p:tgtEl>
                                        <p:attrNameLst>
                                          <p:attrName>ppt_x</p:attrName>
                                        </p:attrNameLst>
                                      </p:cBhvr>
                                    </p:anim>
                                    <p:set>
                                      <p:cBhvr>
                                        <p:cTn id="138" dur="770" fill="hold"/>
                                        <p:tgtEl>
                                          <p:spTgt spid="41992"/>
                                        </p:tgtEl>
                                        <p:attrNameLst>
                                          <p:attrName>ppt_y</p:attrName>
                                        </p:attrNameLst>
                                      </p:cBhvr>
                                      <p:to>
                                        <p:strVal val="(#ppt_y+0.4)"/>
                                      </p:to>
                                    </p:set>
                                    <p:anim from="(#ppt_y+0.4)" to="(#ppt_y)" calcmode="lin" valueType="num">
                                      <p:cBhvr>
                                        <p:cTn id="139" dur="1230" accel="100000" fill="hold">
                                          <p:stCondLst>
                                            <p:cond delay="770"/>
                                          </p:stCondLst>
                                        </p:cTn>
                                        <p:tgtEl>
                                          <p:spTgt spid="4199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41990" grpId="0" animBg="1"/>
      <p:bldP spid="41991" grpId="0" animBg="1"/>
      <p:bldP spid="41992" grpId="0" animBg="1"/>
      <p:bldP spid="42002" grpId="0" autoUpdateAnimBg="0"/>
      <p:bldP spid="42010" grpId="0" animBg="1"/>
      <p:bldP spid="42010" grpId="1" animBg="1"/>
      <p:bldP spid="42024" grpId="0" animBg="1"/>
      <p:bldP spid="42024" grpId="1" animBg="1"/>
      <p:bldP spid="42025" grpId="0" animBg="1"/>
      <p:bldP spid="42025" grpId="1" animBg="1"/>
      <p:bldP spid="42026" grpId="0" animBg="1"/>
      <p:bldP spid="42026" grpId="1" animBg="1"/>
      <p:bldP spid="42027" grpId="0" animBg="1"/>
      <p:bldP spid="42027" grpId="1" animBg="1"/>
      <p:bldP spid="42028" grpId="0" animBg="1"/>
      <p:bldP spid="42028" grpId="1" animBg="1"/>
      <p:bldP spid="42029" grpId="0" animBg="1"/>
      <p:bldP spid="42029" grpId="1" animBg="1"/>
      <p:bldP spid="42030" grpId="0" animBg="1"/>
      <p:bldP spid="42030" grpId="1" animBg="1"/>
      <p:bldP spid="42031" grpId="0" animBg="1"/>
      <p:bldP spid="42031" grpId="1" animBg="1"/>
      <p:bldP spid="42032" grpId="0" animBg="1"/>
      <p:bldP spid="4203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941" name="Group 1101"/>
          <p:cNvGrpSpPr>
            <a:grpSpLocks/>
          </p:cNvGrpSpPr>
          <p:nvPr/>
        </p:nvGrpSpPr>
        <p:grpSpPr bwMode="auto">
          <a:xfrm>
            <a:off x="1752601" y="4867275"/>
            <a:ext cx="4081463" cy="1663700"/>
            <a:chOff x="1056" y="2351"/>
            <a:chExt cx="1874" cy="424"/>
          </a:xfrm>
        </p:grpSpPr>
        <p:sp>
          <p:nvSpPr>
            <p:cNvPr id="36935" name="Rectangle 1095"/>
            <p:cNvSpPr>
              <a:spLocks noChangeArrowheads="1"/>
            </p:cNvSpPr>
            <p:nvPr/>
          </p:nvSpPr>
          <p:spPr bwMode="auto">
            <a:xfrm>
              <a:off x="1056" y="2351"/>
              <a:ext cx="1874" cy="424"/>
            </a:xfrm>
            <a:prstGeom prst="rect">
              <a:avLst/>
            </a:prstGeom>
            <a:solidFill>
              <a:srgbClr val="000000"/>
            </a:solidFill>
            <a:ln w="9525">
              <a:solidFill>
                <a:srgbClr val="000000"/>
              </a:solidFill>
              <a:miter lim="800000"/>
              <a:headEnd/>
              <a:tailEnd/>
            </a:ln>
          </p:spPr>
          <p:txBody>
            <a:bodyPr/>
            <a:lstStyle/>
            <a:p>
              <a:endParaRPr lang="tr-TR"/>
            </a:p>
          </p:txBody>
        </p:sp>
        <p:sp>
          <p:nvSpPr>
            <p:cNvPr id="36936" name="Rectangle 1096"/>
            <p:cNvSpPr>
              <a:spLocks noChangeArrowheads="1"/>
            </p:cNvSpPr>
            <p:nvPr/>
          </p:nvSpPr>
          <p:spPr bwMode="auto">
            <a:xfrm>
              <a:off x="1280" y="2351"/>
              <a:ext cx="25" cy="423"/>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937" name="Rectangle 1097"/>
            <p:cNvSpPr>
              <a:spLocks noChangeArrowheads="1"/>
            </p:cNvSpPr>
            <p:nvPr/>
          </p:nvSpPr>
          <p:spPr bwMode="auto">
            <a:xfrm>
              <a:off x="1346" y="2351"/>
              <a:ext cx="25" cy="423"/>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938" name="Rectangle 1098"/>
            <p:cNvSpPr>
              <a:spLocks noChangeArrowheads="1"/>
            </p:cNvSpPr>
            <p:nvPr/>
          </p:nvSpPr>
          <p:spPr bwMode="auto">
            <a:xfrm>
              <a:off x="1467" y="2351"/>
              <a:ext cx="25" cy="42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939" name="Rectangle 1099"/>
            <p:cNvSpPr>
              <a:spLocks noChangeArrowheads="1"/>
            </p:cNvSpPr>
            <p:nvPr/>
          </p:nvSpPr>
          <p:spPr bwMode="auto">
            <a:xfrm>
              <a:off x="1708" y="2351"/>
              <a:ext cx="26" cy="42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940" name="Rectangle 1100"/>
            <p:cNvSpPr>
              <a:spLocks noChangeArrowheads="1"/>
            </p:cNvSpPr>
            <p:nvPr/>
          </p:nvSpPr>
          <p:spPr bwMode="auto">
            <a:xfrm>
              <a:off x="2675" y="2351"/>
              <a:ext cx="25" cy="4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grpSp>
        <p:nvGrpSpPr>
          <p:cNvPr id="36950" name="Group 1110"/>
          <p:cNvGrpSpPr>
            <a:grpSpLocks/>
          </p:cNvGrpSpPr>
          <p:nvPr/>
        </p:nvGrpSpPr>
        <p:grpSpPr bwMode="auto">
          <a:xfrm>
            <a:off x="6330950" y="4867275"/>
            <a:ext cx="4108450" cy="1663700"/>
            <a:chOff x="3158" y="2351"/>
            <a:chExt cx="1886" cy="424"/>
          </a:xfrm>
        </p:grpSpPr>
        <p:sp>
          <p:nvSpPr>
            <p:cNvPr id="36942" name="Rectangle 1102"/>
            <p:cNvSpPr>
              <a:spLocks noChangeArrowheads="1"/>
            </p:cNvSpPr>
            <p:nvPr/>
          </p:nvSpPr>
          <p:spPr bwMode="auto">
            <a:xfrm>
              <a:off x="3158" y="2351"/>
              <a:ext cx="25" cy="423"/>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nvGrpSpPr>
            <p:cNvPr id="36949" name="Group 1109"/>
            <p:cNvGrpSpPr>
              <a:grpSpLocks/>
            </p:cNvGrpSpPr>
            <p:nvPr/>
          </p:nvGrpSpPr>
          <p:grpSpPr bwMode="auto">
            <a:xfrm>
              <a:off x="3170" y="2351"/>
              <a:ext cx="1874" cy="424"/>
              <a:chOff x="3170" y="2351"/>
              <a:chExt cx="1874" cy="424"/>
            </a:xfrm>
          </p:grpSpPr>
          <p:sp>
            <p:nvSpPr>
              <p:cNvPr id="36943" name="Rectangle 1103"/>
              <p:cNvSpPr>
                <a:spLocks noChangeArrowheads="1"/>
              </p:cNvSpPr>
              <p:nvPr/>
            </p:nvSpPr>
            <p:spPr bwMode="auto">
              <a:xfrm>
                <a:off x="3170" y="2351"/>
                <a:ext cx="1874" cy="424"/>
              </a:xfrm>
              <a:prstGeom prst="rect">
                <a:avLst/>
              </a:prstGeom>
              <a:solidFill>
                <a:srgbClr val="000000"/>
              </a:solidFill>
              <a:ln w="9525">
                <a:solidFill>
                  <a:srgbClr val="000000"/>
                </a:solidFill>
                <a:miter lim="800000"/>
                <a:headEnd/>
                <a:tailEnd/>
              </a:ln>
            </p:spPr>
            <p:txBody>
              <a:bodyPr/>
              <a:lstStyle/>
              <a:p>
                <a:endParaRPr lang="tr-TR"/>
              </a:p>
            </p:txBody>
          </p:sp>
          <p:sp>
            <p:nvSpPr>
              <p:cNvPr id="36944" name="Rectangle 1104"/>
              <p:cNvSpPr>
                <a:spLocks noChangeArrowheads="1"/>
              </p:cNvSpPr>
              <p:nvPr/>
            </p:nvSpPr>
            <p:spPr bwMode="auto">
              <a:xfrm>
                <a:off x="3641" y="2351"/>
                <a:ext cx="26" cy="42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945" name="Rectangle 1105"/>
              <p:cNvSpPr>
                <a:spLocks noChangeArrowheads="1"/>
              </p:cNvSpPr>
              <p:nvPr/>
            </p:nvSpPr>
            <p:spPr bwMode="auto">
              <a:xfrm>
                <a:off x="3762" y="2351"/>
                <a:ext cx="25" cy="42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946" name="Rectangle 1106"/>
              <p:cNvSpPr>
                <a:spLocks noChangeArrowheads="1"/>
              </p:cNvSpPr>
              <p:nvPr/>
            </p:nvSpPr>
            <p:spPr bwMode="auto">
              <a:xfrm>
                <a:off x="4366" y="2351"/>
                <a:ext cx="26" cy="42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947" name="Rectangle 1107"/>
              <p:cNvSpPr>
                <a:spLocks noChangeArrowheads="1"/>
              </p:cNvSpPr>
              <p:nvPr/>
            </p:nvSpPr>
            <p:spPr bwMode="auto">
              <a:xfrm>
                <a:off x="4910" y="2351"/>
                <a:ext cx="25" cy="4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948" name="Rectangle 1108"/>
              <p:cNvSpPr>
                <a:spLocks noChangeArrowheads="1"/>
              </p:cNvSpPr>
              <p:nvPr/>
            </p:nvSpPr>
            <p:spPr bwMode="auto">
              <a:xfrm>
                <a:off x="3400" y="2351"/>
                <a:ext cx="25" cy="42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grpSp>
      <p:sp>
        <p:nvSpPr>
          <p:cNvPr id="37004" name="Rectangle 1164"/>
          <p:cNvSpPr>
            <a:spLocks noChangeArrowheads="1"/>
          </p:cNvSpPr>
          <p:nvPr/>
        </p:nvSpPr>
        <p:spPr bwMode="auto">
          <a:xfrm>
            <a:off x="1752601" y="76201"/>
            <a:ext cx="40814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tr-TR" sz="3600" dirty="0" smtClean="0">
                <a:latin typeface="Arial Rounded MT Bold" panose="020F0704030504030204" pitchFamily="34" charset="0"/>
              </a:rPr>
              <a:t>H</a:t>
            </a:r>
            <a:r>
              <a:rPr lang="tr-TR" altLang="tr-TR" sz="3600" dirty="0" smtClean="0">
                <a:latin typeface="Arial Rounded MT Bold" panose="020F0704030504030204" pitchFamily="34" charset="0"/>
              </a:rPr>
              <a:t>i</a:t>
            </a:r>
            <a:r>
              <a:rPr lang="en-US" altLang="tr-TR" sz="3600" dirty="0" err="1" smtClean="0">
                <a:latin typeface="Arial Rounded MT Bold" panose="020F0704030504030204" pitchFamily="34" charset="0"/>
              </a:rPr>
              <a:t>dro</a:t>
            </a:r>
            <a:r>
              <a:rPr lang="tr-TR" altLang="tr-TR" sz="3600" dirty="0" smtClean="0">
                <a:latin typeface="Arial Rounded MT Bold" panose="020F0704030504030204" pitchFamily="34" charset="0"/>
              </a:rPr>
              <a:t>j</a:t>
            </a:r>
            <a:r>
              <a:rPr lang="en-US" altLang="tr-TR" sz="3600" dirty="0" err="1" smtClean="0">
                <a:latin typeface="Arial Rounded MT Bold" panose="020F0704030504030204" pitchFamily="34" charset="0"/>
              </a:rPr>
              <a:t>en</a:t>
            </a:r>
            <a:endParaRPr lang="en-US" altLang="tr-TR" sz="3600" dirty="0">
              <a:latin typeface="Arial Rounded MT Bold" panose="020F0704030504030204" pitchFamily="34" charset="0"/>
            </a:endParaRPr>
          </a:p>
        </p:txBody>
      </p:sp>
      <p:sp>
        <p:nvSpPr>
          <p:cNvPr id="37005" name="Rectangle 1165"/>
          <p:cNvSpPr>
            <a:spLocks noChangeArrowheads="1"/>
          </p:cNvSpPr>
          <p:nvPr/>
        </p:nvSpPr>
        <p:spPr bwMode="auto">
          <a:xfrm>
            <a:off x="6443664" y="76201"/>
            <a:ext cx="39957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tr-TR" sz="3600" dirty="0" smtClean="0">
                <a:latin typeface="Arial Rounded MT Bold" panose="020F0704030504030204" pitchFamily="34" charset="0"/>
              </a:rPr>
              <a:t>Hel</a:t>
            </a:r>
            <a:r>
              <a:rPr lang="tr-TR" altLang="tr-TR" sz="3600" dirty="0" smtClean="0">
                <a:latin typeface="Arial Rounded MT Bold" panose="020F0704030504030204" pitchFamily="34" charset="0"/>
              </a:rPr>
              <a:t>y</a:t>
            </a:r>
            <a:r>
              <a:rPr lang="en-US" altLang="tr-TR" sz="3600" dirty="0" smtClean="0">
                <a:latin typeface="Arial Rounded MT Bold" panose="020F0704030504030204" pitchFamily="34" charset="0"/>
              </a:rPr>
              <a:t>um</a:t>
            </a:r>
            <a:endParaRPr lang="en-US" altLang="tr-TR" sz="3600" dirty="0">
              <a:latin typeface="Arial Rounded MT Bold" panose="020F0704030504030204" pitchFamily="34" charset="0"/>
            </a:endParaRPr>
          </a:p>
        </p:txBody>
      </p:sp>
      <p:grpSp>
        <p:nvGrpSpPr>
          <p:cNvPr id="37028" name="Group 1188"/>
          <p:cNvGrpSpPr>
            <a:grpSpLocks/>
          </p:cNvGrpSpPr>
          <p:nvPr/>
        </p:nvGrpSpPr>
        <p:grpSpPr bwMode="auto">
          <a:xfrm>
            <a:off x="1951039" y="730251"/>
            <a:ext cx="3883025" cy="3884613"/>
            <a:chOff x="269" y="460"/>
            <a:chExt cx="2446" cy="2447"/>
          </a:xfrm>
        </p:grpSpPr>
        <p:grpSp>
          <p:nvGrpSpPr>
            <p:cNvPr id="37014" name="Group 1174"/>
            <p:cNvGrpSpPr>
              <a:grpSpLocks/>
            </p:cNvGrpSpPr>
            <p:nvPr/>
          </p:nvGrpSpPr>
          <p:grpSpPr bwMode="auto">
            <a:xfrm>
              <a:off x="451" y="728"/>
              <a:ext cx="1980" cy="1920"/>
              <a:chOff x="1140" y="720"/>
              <a:chExt cx="1980" cy="1920"/>
            </a:xfrm>
          </p:grpSpPr>
          <p:sp>
            <p:nvSpPr>
              <p:cNvPr id="37007" name="Oval 1167"/>
              <p:cNvSpPr>
                <a:spLocks noChangeArrowheads="1"/>
              </p:cNvSpPr>
              <p:nvPr/>
            </p:nvSpPr>
            <p:spPr bwMode="auto">
              <a:xfrm>
                <a:off x="2043" y="1536"/>
                <a:ext cx="240" cy="240"/>
              </a:xfrm>
              <a:prstGeom prst="ellipse">
                <a:avLst/>
              </a:prstGeom>
              <a:gradFill rotWithShape="0">
                <a:gsLst>
                  <a:gs pos="0">
                    <a:schemeClr val="bg1"/>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08" name="Oval 1168"/>
              <p:cNvSpPr>
                <a:spLocks noChangeArrowheads="1"/>
              </p:cNvSpPr>
              <p:nvPr/>
            </p:nvSpPr>
            <p:spPr bwMode="auto">
              <a:xfrm>
                <a:off x="1584" y="1104"/>
                <a:ext cx="1152" cy="115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09" name="Oval 1169"/>
              <p:cNvSpPr>
                <a:spLocks noChangeArrowheads="1"/>
              </p:cNvSpPr>
              <p:nvPr/>
            </p:nvSpPr>
            <p:spPr bwMode="auto">
              <a:xfrm>
                <a:off x="1296" y="816"/>
                <a:ext cx="1728" cy="172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10" name="Oval 1170"/>
              <p:cNvSpPr>
                <a:spLocks noChangeArrowheads="1"/>
              </p:cNvSpPr>
              <p:nvPr/>
            </p:nvSpPr>
            <p:spPr bwMode="auto">
              <a:xfrm>
                <a:off x="1200" y="720"/>
                <a:ext cx="1920" cy="192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13" name="Oval 1173"/>
              <p:cNvSpPr>
                <a:spLocks noChangeArrowheads="1"/>
              </p:cNvSpPr>
              <p:nvPr/>
            </p:nvSpPr>
            <p:spPr bwMode="auto">
              <a:xfrm>
                <a:off x="1140" y="1419"/>
                <a:ext cx="120" cy="146"/>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37025" name="Oval 1185"/>
            <p:cNvSpPr>
              <a:spLocks noChangeArrowheads="1"/>
            </p:cNvSpPr>
            <p:nvPr/>
          </p:nvSpPr>
          <p:spPr bwMode="auto">
            <a:xfrm>
              <a:off x="269" y="460"/>
              <a:ext cx="2446" cy="244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37027" name="Group 1187"/>
          <p:cNvGrpSpPr>
            <a:grpSpLocks/>
          </p:cNvGrpSpPr>
          <p:nvPr/>
        </p:nvGrpSpPr>
        <p:grpSpPr bwMode="auto">
          <a:xfrm>
            <a:off x="6443663" y="758826"/>
            <a:ext cx="3884612" cy="3884613"/>
            <a:chOff x="3099" y="478"/>
            <a:chExt cx="2447" cy="2447"/>
          </a:xfrm>
        </p:grpSpPr>
        <p:sp>
          <p:nvSpPr>
            <p:cNvPr id="37016" name="Oval 1176"/>
            <p:cNvSpPr>
              <a:spLocks noChangeArrowheads="1"/>
            </p:cNvSpPr>
            <p:nvPr/>
          </p:nvSpPr>
          <p:spPr bwMode="auto">
            <a:xfrm>
              <a:off x="4218" y="1497"/>
              <a:ext cx="240" cy="240"/>
            </a:xfrm>
            <a:prstGeom prst="ellipse">
              <a:avLst/>
            </a:prstGeom>
            <a:gradFill rotWithShape="0">
              <a:gsLst>
                <a:gs pos="0">
                  <a:schemeClr val="bg1"/>
                </a:gs>
                <a:gs pos="100000">
                  <a:srgbClr val="00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17" name="Oval 1177"/>
            <p:cNvSpPr>
              <a:spLocks noChangeArrowheads="1"/>
            </p:cNvSpPr>
            <p:nvPr/>
          </p:nvSpPr>
          <p:spPr bwMode="auto">
            <a:xfrm>
              <a:off x="3829" y="1218"/>
              <a:ext cx="1008" cy="100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18" name="Oval 1178"/>
            <p:cNvSpPr>
              <a:spLocks noChangeArrowheads="1"/>
            </p:cNvSpPr>
            <p:nvPr/>
          </p:nvSpPr>
          <p:spPr bwMode="auto">
            <a:xfrm>
              <a:off x="3624" y="993"/>
              <a:ext cx="1440" cy="144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19" name="Oval 1179"/>
            <p:cNvSpPr>
              <a:spLocks noChangeArrowheads="1"/>
            </p:cNvSpPr>
            <p:nvPr/>
          </p:nvSpPr>
          <p:spPr bwMode="auto">
            <a:xfrm>
              <a:off x="3216" y="586"/>
              <a:ext cx="2246" cy="224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20" name="Oval 1180"/>
            <p:cNvSpPr>
              <a:spLocks noChangeArrowheads="1"/>
            </p:cNvSpPr>
            <p:nvPr/>
          </p:nvSpPr>
          <p:spPr bwMode="auto">
            <a:xfrm>
              <a:off x="3546" y="1573"/>
              <a:ext cx="120" cy="146"/>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21" name="Oval 1181"/>
            <p:cNvSpPr>
              <a:spLocks noChangeArrowheads="1"/>
            </p:cNvSpPr>
            <p:nvPr/>
          </p:nvSpPr>
          <p:spPr bwMode="auto">
            <a:xfrm>
              <a:off x="4314" y="1620"/>
              <a:ext cx="240" cy="240"/>
            </a:xfrm>
            <a:prstGeom prst="ellipse">
              <a:avLst/>
            </a:prstGeom>
            <a:gradFill rotWithShape="0">
              <a:gsLst>
                <a:gs pos="0">
                  <a:schemeClr val="bg1"/>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22" name="Oval 1182"/>
            <p:cNvSpPr>
              <a:spLocks noChangeArrowheads="1"/>
            </p:cNvSpPr>
            <p:nvPr/>
          </p:nvSpPr>
          <p:spPr bwMode="auto">
            <a:xfrm>
              <a:off x="4116" y="1591"/>
              <a:ext cx="240" cy="240"/>
            </a:xfrm>
            <a:prstGeom prst="ellipse">
              <a:avLst/>
            </a:prstGeom>
            <a:gradFill rotWithShape="0">
              <a:gsLst>
                <a:gs pos="0">
                  <a:schemeClr val="bg1"/>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23" name="Oval 1183"/>
            <p:cNvSpPr>
              <a:spLocks noChangeArrowheads="1"/>
            </p:cNvSpPr>
            <p:nvPr/>
          </p:nvSpPr>
          <p:spPr bwMode="auto">
            <a:xfrm>
              <a:off x="4188" y="1695"/>
              <a:ext cx="240" cy="240"/>
            </a:xfrm>
            <a:prstGeom prst="ellipse">
              <a:avLst/>
            </a:prstGeom>
            <a:gradFill rotWithShape="0">
              <a:gsLst>
                <a:gs pos="0">
                  <a:schemeClr val="bg1"/>
                </a:gs>
                <a:gs pos="100000">
                  <a:srgbClr val="00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24" name="Oval 1184"/>
            <p:cNvSpPr>
              <a:spLocks noChangeArrowheads="1"/>
            </p:cNvSpPr>
            <p:nvPr/>
          </p:nvSpPr>
          <p:spPr bwMode="auto">
            <a:xfrm>
              <a:off x="4494" y="1218"/>
              <a:ext cx="120" cy="146"/>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26" name="Oval 1186"/>
            <p:cNvSpPr>
              <a:spLocks noChangeArrowheads="1"/>
            </p:cNvSpPr>
            <p:nvPr/>
          </p:nvSpPr>
          <p:spPr bwMode="auto">
            <a:xfrm>
              <a:off x="3099" y="478"/>
              <a:ext cx="2447" cy="244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Tree>
    <p:extLst>
      <p:ext uri="{BB962C8B-B14F-4D97-AF65-F5344CB8AC3E}">
        <p14:creationId xmlns:p14="http://schemas.microsoft.com/office/powerpoint/2010/main" val="249264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004"/>
                                        </p:tgtEl>
                                        <p:attrNameLst>
                                          <p:attrName>style.visibility</p:attrName>
                                        </p:attrNameLst>
                                      </p:cBhvr>
                                      <p:to>
                                        <p:strVal val="visible"/>
                                      </p:to>
                                    </p:set>
                                    <p:animEffect transition="in" filter="dissolve">
                                      <p:cBhvr>
                                        <p:cTn id="7" dur="500"/>
                                        <p:tgtEl>
                                          <p:spTgt spid="3700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005"/>
                                        </p:tgtEl>
                                        <p:attrNameLst>
                                          <p:attrName>style.visibility</p:attrName>
                                        </p:attrNameLst>
                                      </p:cBhvr>
                                      <p:to>
                                        <p:strVal val="visible"/>
                                      </p:to>
                                    </p:set>
                                    <p:animEffect transition="in" filter="dissolve">
                                      <p:cBhvr>
                                        <p:cTn id="11" dur="500"/>
                                        <p:tgtEl>
                                          <p:spTgt spid="3700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7028"/>
                                        </p:tgtEl>
                                        <p:attrNameLst>
                                          <p:attrName>style.visibility</p:attrName>
                                        </p:attrNameLst>
                                      </p:cBhvr>
                                      <p:to>
                                        <p:strVal val="visible"/>
                                      </p:to>
                                    </p:set>
                                    <p:animEffect transition="in" filter="dissolve">
                                      <p:cBhvr>
                                        <p:cTn id="16" dur="500"/>
                                        <p:tgtEl>
                                          <p:spTgt spid="370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6941"/>
                                        </p:tgtEl>
                                        <p:attrNameLst>
                                          <p:attrName>style.visibility</p:attrName>
                                        </p:attrNameLst>
                                      </p:cBhvr>
                                      <p:to>
                                        <p:strVal val="visible"/>
                                      </p:to>
                                    </p:set>
                                    <p:animEffect transition="in" filter="dissolve">
                                      <p:cBhvr>
                                        <p:cTn id="21" dur="500"/>
                                        <p:tgtEl>
                                          <p:spTgt spid="3694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37027"/>
                                        </p:tgtEl>
                                        <p:attrNameLst>
                                          <p:attrName>style.visibility</p:attrName>
                                        </p:attrNameLst>
                                      </p:cBhvr>
                                      <p:to>
                                        <p:strVal val="visible"/>
                                      </p:to>
                                    </p:set>
                                    <p:animEffect transition="in" filter="dissolve">
                                      <p:cBhvr>
                                        <p:cTn id="26" dur="500"/>
                                        <p:tgtEl>
                                          <p:spTgt spid="370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6950"/>
                                        </p:tgtEl>
                                        <p:attrNameLst>
                                          <p:attrName>style.visibility</p:attrName>
                                        </p:attrNameLst>
                                      </p:cBhvr>
                                      <p:to>
                                        <p:strVal val="visible"/>
                                      </p:to>
                                    </p:set>
                                    <p:animEffect transition="in" filter="dissolve">
                                      <p:cBhvr>
                                        <p:cTn id="31" dur="500"/>
                                        <p:tgtEl>
                                          <p:spTgt spid="36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4" grpId="0" autoUpdateAnimBg="0"/>
      <p:bldP spid="3700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6" name="Text Box 4"/>
          <p:cNvSpPr txBox="1">
            <a:spLocks noChangeArrowheads="1"/>
          </p:cNvSpPr>
          <p:nvPr/>
        </p:nvSpPr>
        <p:spPr bwMode="auto">
          <a:xfrm>
            <a:off x="2705100" y="395289"/>
            <a:ext cx="7010400" cy="2062103"/>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eaLnBrk="0" hangingPunct="0">
              <a:spcBef>
                <a:spcPct val="50000"/>
              </a:spcBef>
            </a:pPr>
            <a:r>
              <a:rPr lang="tr-TR" altLang="tr-TR" sz="3200" b="1" dirty="0">
                <a:latin typeface="Times New Roman" panose="02020603050405020304" pitchFamily="18" charset="0"/>
                <a:cs typeface="Times New Roman" panose="02020603050405020304" pitchFamily="18" charset="0"/>
              </a:rPr>
              <a:t>Bir kırınım ağı ya da prizma kullanarak ışığı bileşenlerine ayıran astronomlar, her bölümü bağımsız olarak analiz edebilirler!</a:t>
            </a:r>
            <a:r>
              <a:rPr lang="tr-TR" altLang="tr-TR" sz="2400" dirty="0">
                <a:latin typeface="Times New Roman" panose="02020603050405020304" pitchFamily="18" charset="0"/>
                <a:cs typeface="Times New Roman" panose="02020603050405020304" pitchFamily="18" charset="0"/>
              </a:rPr>
              <a:t> </a:t>
            </a:r>
            <a:endParaRPr lang="tr-TR" altLang="tr-TR" dirty="0"/>
          </a:p>
        </p:txBody>
      </p:sp>
      <p:pic>
        <p:nvPicPr>
          <p:cNvPr id="412675" name="Picture 3" descr="spect_gr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3386138"/>
            <a:ext cx="3505200" cy="2647950"/>
          </a:xfrm>
          <a:prstGeom prst="rect">
            <a:avLst/>
          </a:prstGeom>
          <a:noFill/>
          <a:extLst>
            <a:ext uri="{909E8E84-426E-40DD-AFC4-6F175D3DCCD1}">
              <a14:hiddenFill xmlns:a14="http://schemas.microsoft.com/office/drawing/2010/main">
                <a:solidFill>
                  <a:srgbClr val="FFFFFF"/>
                </a:solidFill>
              </a14:hiddenFill>
            </a:ext>
          </a:extLst>
        </p:spPr>
      </p:pic>
      <p:pic>
        <p:nvPicPr>
          <p:cNvPr id="412674" name="Picture 2" descr="F0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2909889"/>
            <a:ext cx="47244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950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r>
              <a:rPr lang="tr-TR" altLang="tr-TR" sz="4000" dirty="0" smtClean="0"/>
              <a:t>Bazı Elementlerin Tayfı</a:t>
            </a:r>
            <a:endParaRPr lang="en-US" altLang="tr-TR" sz="4000" dirty="0"/>
          </a:p>
        </p:txBody>
      </p:sp>
      <p:graphicFrame>
        <p:nvGraphicFramePr>
          <p:cNvPr id="38926" name="Object 14"/>
          <p:cNvGraphicFramePr>
            <a:graphicFrameLocks noGrp="1" noChangeAspect="1"/>
          </p:cNvGraphicFramePr>
          <p:nvPr>
            <p:ph idx="1"/>
            <p:extLst>
              <p:ext uri="{D42A27DB-BD31-4B8C-83A1-F6EECF244321}">
                <p14:modId xmlns:p14="http://schemas.microsoft.com/office/powerpoint/2010/main" val="4265746525"/>
              </p:ext>
            </p:extLst>
          </p:nvPr>
        </p:nvGraphicFramePr>
        <p:xfrm>
          <a:off x="1809750" y="1314451"/>
          <a:ext cx="8077200" cy="5324475"/>
        </p:xfrm>
        <a:graphic>
          <a:graphicData uri="http://schemas.openxmlformats.org/presentationml/2006/ole">
            <mc:AlternateContent xmlns:mc="http://schemas.openxmlformats.org/markup-compatibility/2006">
              <mc:Choice xmlns:v="urn:schemas-microsoft-com:vml" Requires="v">
                <p:oleObj spid="_x0000_s4111" name="Bitmap Image" r:id="rId3" imgW="5114286" imgH="3371429" progId="Paint.Picture">
                  <p:embed/>
                </p:oleObj>
              </mc:Choice>
              <mc:Fallback>
                <p:oleObj name="Bitmap Image" r:id="rId3" imgW="5114286" imgH="337142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1314451"/>
                        <a:ext cx="80772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77085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7" name="Rectangle 5"/>
          <p:cNvSpPr>
            <a:spLocks noChangeArrowheads="1"/>
          </p:cNvSpPr>
          <p:nvPr/>
        </p:nvSpPr>
        <p:spPr bwMode="auto">
          <a:xfrm>
            <a:off x="1524000" y="139700"/>
            <a:ext cx="9144000" cy="11430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tr-TR" altLang="tr-TR" sz="4000" dirty="0">
                <a:solidFill>
                  <a:srgbClr val="FFC000"/>
                </a:solidFill>
                <a:latin typeface="Times New Roman" panose="02020603050405020304" pitchFamily="18" charset="0"/>
                <a:cs typeface="Times New Roman" panose="02020603050405020304" pitchFamily="18" charset="0"/>
              </a:rPr>
              <a:t>Yıldız ışığının analizi ile öğrendiklerimiz!</a:t>
            </a:r>
            <a:r>
              <a:rPr lang="tr-TR" altLang="tr-TR" sz="4400" dirty="0">
                <a:solidFill>
                  <a:srgbClr val="FFC000"/>
                </a:solidFill>
                <a:latin typeface="Times New Roman" panose="02020603050405020304" pitchFamily="18" charset="0"/>
                <a:cs typeface="Times New Roman" panose="02020603050405020304" pitchFamily="18" charset="0"/>
              </a:rPr>
              <a:t> </a:t>
            </a:r>
            <a:endParaRPr lang="tr-TR" altLang="tr-TR" dirty="0">
              <a:solidFill>
                <a:srgbClr val="FFC000"/>
              </a:solidFill>
            </a:endParaRPr>
          </a:p>
        </p:txBody>
      </p:sp>
      <p:sp>
        <p:nvSpPr>
          <p:cNvPr id="397316" name="Rectangle 4"/>
          <p:cNvSpPr>
            <a:spLocks noChangeArrowheads="1"/>
          </p:cNvSpPr>
          <p:nvPr/>
        </p:nvSpPr>
        <p:spPr bwMode="auto">
          <a:xfrm>
            <a:off x="2286000" y="1130300"/>
            <a:ext cx="8077200" cy="18288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Clr>
                <a:schemeClr val="tx2"/>
              </a:buClr>
              <a:buSzPct val="75000"/>
              <a:buFont typeface="Wingdings" panose="05000000000000000000" pitchFamily="2" charset="2"/>
              <a:buChar char="n"/>
            </a:pPr>
            <a:r>
              <a:rPr lang="tr-TR" altLang="tr-TR" sz="3200" dirty="0">
                <a:latin typeface="Times New Roman" panose="02020603050405020304" pitchFamily="18" charset="0"/>
                <a:cs typeface="Times New Roman" panose="02020603050405020304" pitchFamily="18" charset="0"/>
              </a:rPr>
              <a:t>Bir yıldızın sıcaklığı </a:t>
            </a:r>
            <a:r>
              <a:rPr lang="tr-TR" altLang="tr-TR" dirty="0">
                <a:latin typeface="Times New Roman" panose="02020603050405020304" pitchFamily="18" charset="0"/>
                <a:cs typeface="Times New Roman" panose="02020603050405020304" pitchFamily="18" charset="0"/>
              </a:rPr>
              <a:t>(enerjinin maksimum olduğu dalgaboyu) </a:t>
            </a:r>
            <a:endParaRPr lang="tr-TR" altLang="tr-TR" sz="1600" dirty="0"/>
          </a:p>
          <a:p>
            <a:pPr>
              <a:spcBef>
                <a:spcPct val="20000"/>
              </a:spcBef>
              <a:buClr>
                <a:schemeClr val="tx2"/>
              </a:buClr>
              <a:buSzPct val="75000"/>
              <a:buFont typeface="Wingdings" panose="05000000000000000000" pitchFamily="2" charset="2"/>
              <a:buChar char="n"/>
            </a:pPr>
            <a:r>
              <a:rPr lang="tr-TR" altLang="tr-TR" sz="3200" dirty="0">
                <a:latin typeface="Times New Roman" panose="02020603050405020304" pitchFamily="18" charset="0"/>
                <a:cs typeface="Times New Roman" panose="02020603050405020304" pitchFamily="18" charset="0"/>
              </a:rPr>
              <a:t>Yıldızın kimyasal yapısı </a:t>
            </a:r>
            <a:r>
              <a:rPr lang="tr-TR" altLang="tr-TR" dirty="0">
                <a:latin typeface="Times New Roman" panose="02020603050405020304" pitchFamily="18" charset="0"/>
                <a:cs typeface="Times New Roman" panose="02020603050405020304" pitchFamily="18" charset="0"/>
              </a:rPr>
              <a:t>(tayfsal analiz yardımıyla)</a:t>
            </a:r>
            <a:r>
              <a:rPr lang="tr-TR" altLang="tr-TR" sz="3200" dirty="0">
                <a:latin typeface="Times New Roman" panose="02020603050405020304" pitchFamily="18" charset="0"/>
                <a:cs typeface="Times New Roman" panose="02020603050405020304" pitchFamily="18" charset="0"/>
              </a:rPr>
              <a:t> </a:t>
            </a:r>
            <a:endParaRPr lang="tr-TR" altLang="tr-TR" sz="1600" dirty="0"/>
          </a:p>
          <a:p>
            <a:pPr>
              <a:spcBef>
                <a:spcPct val="20000"/>
              </a:spcBef>
              <a:buClr>
                <a:schemeClr val="tx2"/>
              </a:buClr>
              <a:buSzPct val="75000"/>
              <a:buFont typeface="Wingdings" panose="05000000000000000000" pitchFamily="2" charset="2"/>
              <a:buChar char="n"/>
            </a:pPr>
            <a:r>
              <a:rPr lang="tr-TR" altLang="tr-TR" sz="3200" dirty="0">
                <a:latin typeface="Times New Roman" panose="02020603050405020304" pitchFamily="18" charset="0"/>
                <a:cs typeface="Times New Roman" panose="02020603050405020304" pitchFamily="18" charset="0"/>
              </a:rPr>
              <a:t>Yıldızın uzay hareketi ve dönmesi </a:t>
            </a:r>
            <a:r>
              <a:rPr lang="tr-TR" altLang="tr-TR" dirty="0">
                <a:latin typeface="Times New Roman" panose="02020603050405020304" pitchFamily="18" charset="0"/>
                <a:cs typeface="Times New Roman" panose="02020603050405020304" pitchFamily="18" charset="0"/>
              </a:rPr>
              <a:t>(Doppler Kayması)</a:t>
            </a:r>
            <a:r>
              <a:rPr lang="tr-TR" altLang="tr-TR" sz="2800" dirty="0">
                <a:latin typeface="Times New Roman" panose="02020603050405020304" pitchFamily="18" charset="0"/>
                <a:cs typeface="Times New Roman" panose="02020603050405020304" pitchFamily="18" charset="0"/>
              </a:rPr>
              <a:t> </a:t>
            </a:r>
            <a:endParaRPr lang="tr-TR" altLang="tr-TR" dirty="0"/>
          </a:p>
        </p:txBody>
      </p:sp>
      <p:pic>
        <p:nvPicPr>
          <p:cNvPr id="397315" name="Picture 3" descr="F04-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006" y="3630614"/>
            <a:ext cx="8027988" cy="2997200"/>
          </a:xfrm>
          <a:prstGeom prst="rect">
            <a:avLst/>
          </a:prstGeom>
          <a:noFill/>
          <a:extLst>
            <a:ext uri="{909E8E84-426E-40DD-AFC4-6F175D3DCCD1}">
              <a14:hiddenFill xmlns:a14="http://schemas.microsoft.com/office/drawing/2010/main">
                <a:solidFill>
                  <a:srgbClr val="FFFFFF"/>
                </a:solidFill>
              </a14:hiddenFill>
            </a:ext>
          </a:extLst>
        </p:spPr>
      </p:pic>
      <p:sp>
        <p:nvSpPr>
          <p:cNvPr id="397314" name="Text Box 2"/>
          <p:cNvSpPr txBox="1">
            <a:spLocks noChangeArrowheads="1"/>
          </p:cNvSpPr>
          <p:nvPr/>
        </p:nvSpPr>
        <p:spPr bwMode="auto">
          <a:xfrm>
            <a:off x="4800600" y="3111501"/>
            <a:ext cx="2590800" cy="519113"/>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2800" dirty="0" err="1">
                <a:latin typeface="Times New Roman" panose="02020603050405020304" pitchFamily="18" charset="0"/>
                <a:cs typeface="Times New Roman" panose="02020603050405020304" pitchFamily="18" charset="0"/>
              </a:rPr>
              <a:t>Barnard’s</a:t>
            </a:r>
            <a:r>
              <a:rPr lang="tr-TR" altLang="tr-TR" sz="2800" dirty="0">
                <a:latin typeface="Times New Roman" panose="02020603050405020304" pitchFamily="18" charset="0"/>
                <a:cs typeface="Times New Roman" panose="02020603050405020304" pitchFamily="18" charset="0"/>
              </a:rPr>
              <a:t> Star</a:t>
            </a:r>
            <a:endParaRPr lang="tr-TR" altLang="tr-TR" dirty="0"/>
          </a:p>
        </p:txBody>
      </p:sp>
    </p:spTree>
    <p:extLst>
      <p:ext uri="{BB962C8B-B14F-4D97-AF65-F5344CB8AC3E}">
        <p14:creationId xmlns:p14="http://schemas.microsoft.com/office/powerpoint/2010/main" val="614232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Doppler</a:t>
            </a:r>
            <a:r>
              <a:rPr lang="tr-TR" dirty="0" smtClean="0"/>
              <a:t> Kayması</a:t>
            </a:r>
            <a:endParaRPr lang="tr-TR" dirty="0"/>
          </a:p>
        </p:txBody>
      </p:sp>
    </p:spTree>
    <p:controls>
      <mc:AlternateContent xmlns:mc="http://schemas.openxmlformats.org/markup-compatibility/2006">
        <mc:Choice xmlns:v="urn:schemas-microsoft-com:vml" Requires="v">
          <p:control spid="5134" name="ShockwaveFlash1" r:id="rId2" imgW="6515280" imgH="4599000"/>
        </mc:Choice>
        <mc:Fallback>
          <p:control name="ShockwaveFlash1" r:id="rId2" imgW="6515280" imgH="4599000">
            <p:pic>
              <p:nvPicPr>
                <p:cNvPr id="4" name="ShockwaveFlash1"/>
                <p:cNvPicPr>
                  <a:picLocks noChangeAspect="1"/>
                </p:cNvPicPr>
                <p:nvPr>
                  <p:custDataLst>
                    <p:tags r:id="rId3"/>
                  </p:custDataLst>
                </p:nvPr>
              </p:nvPicPr>
              <p:blipFill>
                <a:blip r:embed="rId5"/>
                <a:stretch>
                  <a:fillRect/>
                </a:stretch>
              </p:blipFill>
              <p:spPr>
                <a:xfrm>
                  <a:off x="2857500" y="1531620"/>
                  <a:ext cx="6515100" cy="4598894"/>
                </a:xfrm>
                <a:prstGeom prst="rect">
                  <a:avLst/>
                </a:prstGeom>
              </p:spPr>
            </p:pic>
          </p:control>
        </mc:Fallback>
      </mc:AlternateContent>
    </p:controls>
    <p:extLst>
      <p:ext uri="{BB962C8B-B14F-4D97-AF65-F5344CB8AC3E}">
        <p14:creationId xmlns:p14="http://schemas.microsoft.com/office/powerpoint/2010/main" val="3781426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5370" name="ShockwaveFlash1" r:id="rId2" imgW="1828800" imgH="1828800"/>
        </mc:Choice>
        <mc:Fallback>
          <p:control name="ShockwaveFlash1" r:id="rId2" imgW="1828800" imgH="1828800">
            <p:pic>
              <p:nvPicPr>
                <p:cNvPr id="2" name="ShockwaveFlash1"/>
                <p:cNvPicPr>
                  <a:picLocks noChangeAspect="1"/>
                </p:cNvPicPr>
                <p:nvPr>
                  <p:custDataLst>
                    <p:tags r:id="rId3"/>
                  </p:custDataLst>
                </p:nvPr>
              </p:nvPicPr>
              <p:blipFill>
                <a:blip r:embed="rId5"/>
                <a:stretch>
                  <a:fillRect/>
                </a:stretch>
              </p:blipFill>
              <p:spPr>
                <a:xfrm>
                  <a:off x="2068400" y="792049"/>
                  <a:ext cx="7693785" cy="5430907"/>
                </a:xfrm>
                <a:prstGeom prst="rect">
                  <a:avLst/>
                </a:prstGeom>
              </p:spPr>
            </p:pic>
          </p:control>
        </mc:Fallback>
      </mc:AlternateContent>
    </p:controls>
    <p:extLst>
      <p:ext uri="{BB962C8B-B14F-4D97-AF65-F5344CB8AC3E}">
        <p14:creationId xmlns:p14="http://schemas.microsoft.com/office/powerpoint/2010/main" val="4071754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Tayf Sınıflaması</a:t>
            </a:r>
            <a:endParaRPr lang="tr-TR" dirty="0"/>
          </a:p>
        </p:txBody>
      </p:sp>
      <p:sp>
        <p:nvSpPr>
          <p:cNvPr id="3" name="Content Placeholder 2"/>
          <p:cNvSpPr>
            <a:spLocks noGrp="1"/>
          </p:cNvSpPr>
          <p:nvPr>
            <p:ph idx="1"/>
          </p:nvPr>
        </p:nvSpPr>
        <p:spPr/>
        <p:txBody>
          <a:bodyPr/>
          <a:lstStyle/>
          <a:p>
            <a:endParaRPr lang="tr-TR" dirty="0"/>
          </a:p>
        </p:txBody>
      </p:sp>
    </p:spTree>
    <p:controls>
      <mc:AlternateContent xmlns:mc="http://schemas.openxmlformats.org/markup-compatibility/2006">
        <mc:Choice xmlns:v="urn:schemas-microsoft-com:vml" Requires="v">
          <p:control spid="6159" name="ShockwaveFlash1" r:id="rId2" imgW="7315200" imgH="5162400"/>
        </mc:Choice>
        <mc:Fallback>
          <p:control name="ShockwaveFlash1" r:id="rId2" imgW="7315200" imgH="5162400">
            <p:pic>
              <p:nvPicPr>
                <p:cNvPr id="4" name="ShockwaveFlash1"/>
                <p:cNvPicPr>
                  <a:picLocks noChangeAspect="1"/>
                </p:cNvPicPr>
                <p:nvPr>
                  <p:custDataLst>
                    <p:tags r:id="rId3"/>
                  </p:custDataLst>
                </p:nvPr>
              </p:nvPicPr>
              <p:blipFill>
                <a:blip r:embed="rId5"/>
                <a:stretch>
                  <a:fillRect/>
                </a:stretch>
              </p:blipFill>
              <p:spPr>
                <a:xfrm>
                  <a:off x="1965960" y="1382077"/>
                  <a:ext cx="7315200" cy="5163671"/>
                </a:xfrm>
                <a:prstGeom prst="rect">
                  <a:avLst/>
                </a:prstGeom>
              </p:spPr>
            </p:pic>
          </p:control>
        </mc:Fallback>
      </mc:AlternateContent>
    </p:controls>
    <p:extLst>
      <p:ext uri="{BB962C8B-B14F-4D97-AF65-F5344CB8AC3E}">
        <p14:creationId xmlns:p14="http://schemas.microsoft.com/office/powerpoint/2010/main" val="3504712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pPr eaLnBrk="1" hangingPunct="1"/>
            <a:r>
              <a:rPr lang="tr-TR" altLang="tr-TR" dirty="0" smtClean="0">
                <a:solidFill>
                  <a:srgbClr val="FFFF00"/>
                </a:solidFill>
              </a:rPr>
              <a:t>Işık</a:t>
            </a:r>
          </a:p>
        </p:txBody>
      </p:sp>
      <p:pic>
        <p:nvPicPr>
          <p:cNvPr id="205827" name="Picture 2" descr="http://upload.wikimedia.org/wikipedia/commons/thumb/3/35/Onde_electromagnetique.svg/714px-Onde_electromagnetique.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11514" y="815926"/>
            <a:ext cx="6880403" cy="2054275"/>
          </a:xfrm>
          <a:solidFill>
            <a:schemeClr val="tx1"/>
          </a:solidFill>
        </p:spPr>
      </p:pic>
      <p:sp>
        <p:nvSpPr>
          <p:cNvPr id="205828" name="Rectangle 2"/>
          <p:cNvSpPr>
            <a:spLocks noChangeArrowheads="1"/>
          </p:cNvSpPr>
          <p:nvPr/>
        </p:nvSpPr>
        <p:spPr bwMode="auto">
          <a:xfrm>
            <a:off x="2495551" y="2992439"/>
            <a:ext cx="71850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GB" altLang="tr-TR"/>
              <a:t>ISIK: Elektrik ve manyetik alanlar</a:t>
            </a:r>
            <a:r>
              <a:rPr lang="tr-TR" altLang="tr-TR"/>
              <a:t>a</a:t>
            </a:r>
            <a:r>
              <a:rPr lang="en-GB" altLang="tr-TR"/>
              <a:t> </a:t>
            </a:r>
            <a:r>
              <a:rPr lang="tr-TR" altLang="tr-TR"/>
              <a:t>sahip</a:t>
            </a:r>
            <a:r>
              <a:rPr lang="en-GB" altLang="tr-TR"/>
              <a:t> </a:t>
            </a:r>
            <a:r>
              <a:rPr lang="tr-TR" altLang="tr-TR"/>
              <a:t>ve </a:t>
            </a:r>
            <a:r>
              <a:rPr lang="en-GB" altLang="tr-TR"/>
              <a:t>salınım</a:t>
            </a:r>
            <a:r>
              <a:rPr lang="tr-TR" altLang="tr-TR"/>
              <a:t> </a:t>
            </a:r>
            <a:r>
              <a:rPr lang="en-GB" altLang="tr-TR"/>
              <a:t>yapan elektromanyetik </a:t>
            </a:r>
            <a:r>
              <a:rPr lang="tr-TR" altLang="tr-TR"/>
              <a:t>bir dalgadır</a:t>
            </a:r>
            <a:r>
              <a:rPr lang="en-GB" altLang="tr-TR"/>
              <a:t>.</a:t>
            </a:r>
          </a:p>
        </p:txBody>
      </p:sp>
      <p:sp>
        <p:nvSpPr>
          <p:cNvPr id="205829" name="Rectangle 3"/>
          <p:cNvSpPr>
            <a:spLocks noChangeArrowheads="1"/>
          </p:cNvSpPr>
          <p:nvPr/>
        </p:nvSpPr>
        <p:spPr bwMode="auto">
          <a:xfrm>
            <a:off x="2509838" y="4067175"/>
            <a:ext cx="74025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GB" altLang="tr-TR" dirty="0" err="1"/>
              <a:t>Bir</a:t>
            </a:r>
            <a:r>
              <a:rPr lang="en-GB" altLang="tr-TR" dirty="0"/>
              <a:t> </a:t>
            </a:r>
            <a:r>
              <a:rPr lang="en-GB" altLang="tr-TR" dirty="0" err="1"/>
              <a:t>dalgada</a:t>
            </a:r>
            <a:r>
              <a:rPr lang="en-GB" altLang="tr-TR" dirty="0"/>
              <a:t> </a:t>
            </a:r>
            <a:r>
              <a:rPr lang="en-GB" altLang="tr-TR" dirty="0" err="1"/>
              <a:t>arka</a:t>
            </a:r>
            <a:r>
              <a:rPr lang="en-GB" altLang="tr-TR" dirty="0"/>
              <a:t> </a:t>
            </a:r>
            <a:r>
              <a:rPr lang="en-GB" altLang="tr-TR" dirty="0" err="1"/>
              <a:t>arkaya</a:t>
            </a:r>
            <a:r>
              <a:rPr lang="en-GB" altLang="tr-TR" dirty="0"/>
              <a:t> </a:t>
            </a:r>
            <a:r>
              <a:rPr lang="en-GB" altLang="tr-TR" dirty="0" err="1"/>
              <a:t>gelen</a:t>
            </a:r>
            <a:r>
              <a:rPr lang="en-GB" altLang="tr-TR" dirty="0"/>
              <a:t> </a:t>
            </a:r>
            <a:r>
              <a:rPr lang="en-GB" altLang="tr-TR" dirty="0" err="1"/>
              <a:t>iki</a:t>
            </a:r>
            <a:r>
              <a:rPr lang="en-GB" altLang="tr-TR" dirty="0"/>
              <a:t> </a:t>
            </a:r>
            <a:r>
              <a:rPr lang="en-GB" altLang="tr-TR" dirty="0" err="1"/>
              <a:t>maksimum</a:t>
            </a:r>
            <a:r>
              <a:rPr lang="tr-TR" altLang="tr-TR" dirty="0"/>
              <a:t> </a:t>
            </a:r>
            <a:r>
              <a:rPr lang="en-GB" altLang="tr-TR" dirty="0" err="1"/>
              <a:t>arasındaki</a:t>
            </a:r>
            <a:r>
              <a:rPr lang="en-GB" altLang="tr-TR" dirty="0"/>
              <a:t> </a:t>
            </a:r>
            <a:r>
              <a:rPr lang="en-GB" altLang="tr-TR" dirty="0" err="1"/>
              <a:t>uzaklı</a:t>
            </a:r>
            <a:r>
              <a:rPr lang="tr-TR" altLang="tr-TR" dirty="0"/>
              <a:t>ğa </a:t>
            </a:r>
            <a:r>
              <a:rPr lang="tr-TR" altLang="tr-TR" dirty="0">
                <a:solidFill>
                  <a:srgbClr val="FFFF00"/>
                </a:solidFill>
              </a:rPr>
              <a:t>dalgaboyu</a:t>
            </a:r>
            <a:r>
              <a:rPr lang="tr-TR" altLang="tr-TR" dirty="0"/>
              <a:t> deriz</a:t>
            </a:r>
            <a:r>
              <a:rPr lang="en-GB" altLang="tr-TR" dirty="0"/>
              <a:t>.</a:t>
            </a:r>
          </a:p>
        </p:txBody>
      </p:sp>
      <p:sp>
        <p:nvSpPr>
          <p:cNvPr id="205830" name="Rectangle 4"/>
          <p:cNvSpPr>
            <a:spLocks noChangeArrowheads="1"/>
          </p:cNvSpPr>
          <p:nvPr/>
        </p:nvSpPr>
        <p:spPr bwMode="auto">
          <a:xfrm>
            <a:off x="2424114" y="5021264"/>
            <a:ext cx="79200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GB" altLang="tr-TR">
                <a:latin typeface="Garamond" panose="02020404030301010803" pitchFamily="18" charset="0"/>
              </a:rPr>
              <a:t>Metre (m), nanometre (nm) veya Angstrom (Ǻ)</a:t>
            </a:r>
          </a:p>
          <a:p>
            <a:r>
              <a:rPr lang="en-GB" altLang="tr-TR">
                <a:latin typeface="Garamond" panose="02020404030301010803" pitchFamily="18" charset="0"/>
              </a:rPr>
              <a:t>olarak </a:t>
            </a:r>
            <a:r>
              <a:rPr lang="tr-TR" altLang="tr-TR">
                <a:latin typeface="Garamond" panose="02020404030301010803" pitchFamily="18" charset="0"/>
              </a:rPr>
              <a:t>ö</a:t>
            </a:r>
            <a:r>
              <a:rPr lang="en-GB" altLang="tr-TR">
                <a:latin typeface="Garamond" panose="02020404030301010803" pitchFamily="18" charset="0"/>
              </a:rPr>
              <a:t>l</a:t>
            </a:r>
            <a:r>
              <a:rPr lang="tr-TR" altLang="tr-TR">
                <a:latin typeface="Garamond" panose="02020404030301010803" pitchFamily="18" charset="0"/>
              </a:rPr>
              <a:t>çü</a:t>
            </a:r>
            <a:r>
              <a:rPr lang="en-GB" altLang="tr-TR">
                <a:latin typeface="Garamond" panose="02020404030301010803" pitchFamily="18" charset="0"/>
              </a:rPr>
              <a:t>l</a:t>
            </a:r>
            <a:r>
              <a:rPr lang="tr-TR" altLang="tr-TR">
                <a:latin typeface="Garamond" panose="02020404030301010803" pitchFamily="18" charset="0"/>
              </a:rPr>
              <a:t>ü</a:t>
            </a:r>
            <a:r>
              <a:rPr lang="en-GB" altLang="tr-TR">
                <a:latin typeface="Garamond" panose="02020404030301010803" pitchFamily="18" charset="0"/>
              </a:rPr>
              <a:t>r.</a:t>
            </a:r>
          </a:p>
          <a:p>
            <a:r>
              <a:rPr lang="en-GB" altLang="tr-TR">
                <a:latin typeface="Garamond" panose="02020404030301010803" pitchFamily="18" charset="0"/>
              </a:rPr>
              <a:t>(1 Angstrom = 10</a:t>
            </a:r>
            <a:r>
              <a:rPr lang="en-GB" altLang="tr-TR" sz="2000" baseline="30000">
                <a:latin typeface="Garamond" panose="02020404030301010803" pitchFamily="18" charset="0"/>
              </a:rPr>
              <a:t>-8</a:t>
            </a:r>
            <a:r>
              <a:rPr lang="en-GB" altLang="tr-TR">
                <a:latin typeface="Garamond" panose="02020404030301010803" pitchFamily="18" charset="0"/>
              </a:rPr>
              <a:t>cm)</a:t>
            </a:r>
            <a:endParaRPr lang="en-GB" altLang="tr-TR"/>
          </a:p>
        </p:txBody>
      </p:sp>
    </p:spTree>
    <p:extLst>
      <p:ext uri="{BB962C8B-B14F-4D97-AF65-F5344CB8AC3E}">
        <p14:creationId xmlns:p14="http://schemas.microsoft.com/office/powerpoint/2010/main" val="4134464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tr-TR" altLang="tr-TR" sz="3600" dirty="0" smtClean="0">
                <a:solidFill>
                  <a:srgbClr val="FFC000"/>
                </a:solidFill>
              </a:rPr>
              <a:t>Tayfsal Sınıflama</a:t>
            </a:r>
            <a:endParaRPr lang="en-US" altLang="tr-TR" sz="3600" dirty="0">
              <a:solidFill>
                <a:srgbClr val="FFC000"/>
              </a:solidFill>
            </a:endParaRPr>
          </a:p>
        </p:txBody>
      </p:sp>
      <p:sp>
        <p:nvSpPr>
          <p:cNvPr id="20483" name="Text Box 3"/>
          <p:cNvSpPr txBox="1">
            <a:spLocks noChangeArrowheads="1"/>
          </p:cNvSpPr>
          <p:nvPr/>
        </p:nvSpPr>
        <p:spPr bwMode="auto">
          <a:xfrm>
            <a:off x="2362200" y="1981201"/>
            <a:ext cx="555152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r-TR" sz="6000">
                <a:solidFill>
                  <a:srgbClr val="990099"/>
                </a:solidFill>
              </a:rPr>
              <a:t>O </a:t>
            </a:r>
            <a:r>
              <a:rPr lang="en-US" altLang="tr-TR" sz="6000"/>
              <a:t> </a:t>
            </a:r>
            <a:r>
              <a:rPr lang="en-US" altLang="tr-TR" sz="6000">
                <a:solidFill>
                  <a:schemeClr val="accent2"/>
                </a:solidFill>
              </a:rPr>
              <a:t>B</a:t>
            </a:r>
            <a:r>
              <a:rPr lang="en-US" altLang="tr-TR" sz="6000"/>
              <a:t>  </a:t>
            </a:r>
            <a:r>
              <a:rPr lang="en-US" altLang="tr-TR" sz="6000">
                <a:solidFill>
                  <a:srgbClr val="009999"/>
                </a:solidFill>
              </a:rPr>
              <a:t>A</a:t>
            </a:r>
            <a:r>
              <a:rPr lang="en-US" altLang="tr-TR" sz="6000"/>
              <a:t>  </a:t>
            </a:r>
            <a:r>
              <a:rPr lang="en-US" altLang="tr-TR" sz="6000">
                <a:solidFill>
                  <a:srgbClr val="009900"/>
                </a:solidFill>
              </a:rPr>
              <a:t>F</a:t>
            </a:r>
            <a:r>
              <a:rPr lang="en-US" altLang="tr-TR" sz="6000"/>
              <a:t>  </a:t>
            </a:r>
            <a:r>
              <a:rPr lang="en-US" altLang="tr-TR" sz="6000">
                <a:solidFill>
                  <a:srgbClr val="FFFF00"/>
                </a:solidFill>
              </a:rPr>
              <a:t>G</a:t>
            </a:r>
            <a:r>
              <a:rPr lang="en-US" altLang="tr-TR" sz="6000"/>
              <a:t>  </a:t>
            </a:r>
            <a:r>
              <a:rPr lang="en-US" altLang="tr-TR" sz="6000">
                <a:solidFill>
                  <a:srgbClr val="FF9900"/>
                </a:solidFill>
              </a:rPr>
              <a:t>K</a:t>
            </a:r>
            <a:r>
              <a:rPr lang="en-US" altLang="tr-TR" sz="6000"/>
              <a:t>  </a:t>
            </a:r>
            <a:r>
              <a:rPr lang="en-US" altLang="tr-TR" sz="6000">
                <a:solidFill>
                  <a:srgbClr val="FF0000"/>
                </a:solidFill>
              </a:rPr>
              <a:t>M</a:t>
            </a:r>
            <a:endParaRPr lang="en-US" altLang="tr-TR" sz="6000"/>
          </a:p>
        </p:txBody>
      </p:sp>
      <p:sp>
        <p:nvSpPr>
          <p:cNvPr id="20484" name="Text Box 4"/>
          <p:cNvSpPr txBox="1">
            <a:spLocks noChangeArrowheads="1"/>
          </p:cNvSpPr>
          <p:nvPr/>
        </p:nvSpPr>
        <p:spPr bwMode="auto">
          <a:xfrm>
            <a:off x="2209801" y="3505200"/>
            <a:ext cx="73840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r-TR" sz="4000"/>
              <a:t>Oh  Be  A  Fine  Girl/Guy,  Kiss  Me!</a:t>
            </a:r>
          </a:p>
        </p:txBody>
      </p:sp>
      <p:sp>
        <p:nvSpPr>
          <p:cNvPr id="20485" name="Text Box 5"/>
          <p:cNvSpPr txBox="1">
            <a:spLocks noChangeArrowheads="1"/>
          </p:cNvSpPr>
          <p:nvPr/>
        </p:nvSpPr>
        <p:spPr bwMode="auto">
          <a:xfrm>
            <a:off x="2362200" y="4876801"/>
            <a:ext cx="654217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r-TR" sz="4000" dirty="0"/>
              <a:t>50,000 K                          3,000 K</a:t>
            </a:r>
          </a:p>
          <a:p>
            <a:pPr eaLnBrk="0" hangingPunct="0"/>
            <a:r>
              <a:rPr lang="en-US" altLang="tr-TR" sz="4000" dirty="0"/>
              <a:t>                  </a:t>
            </a:r>
            <a:r>
              <a:rPr lang="tr-TR" altLang="tr-TR" sz="4000" dirty="0" smtClean="0"/>
              <a:t>Sıcaklık</a:t>
            </a:r>
            <a:endParaRPr lang="en-US" altLang="tr-TR" sz="4000" dirty="0"/>
          </a:p>
        </p:txBody>
      </p:sp>
      <p:sp>
        <p:nvSpPr>
          <p:cNvPr id="20486" name="Line 6"/>
          <p:cNvSpPr>
            <a:spLocks noChangeShapeType="1"/>
          </p:cNvSpPr>
          <p:nvPr/>
        </p:nvSpPr>
        <p:spPr bwMode="auto">
          <a:xfrm flipH="1">
            <a:off x="4314422" y="5270679"/>
            <a:ext cx="2895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487" name="Text Box 7"/>
          <p:cNvSpPr txBox="1">
            <a:spLocks noChangeArrowheads="1"/>
          </p:cNvSpPr>
          <p:nvPr/>
        </p:nvSpPr>
        <p:spPr bwMode="auto">
          <a:xfrm>
            <a:off x="8915401" y="1981201"/>
            <a:ext cx="97654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r-TR" sz="6000">
                <a:solidFill>
                  <a:srgbClr val="990000"/>
                </a:solidFill>
              </a:rPr>
              <a:t>(L)</a:t>
            </a:r>
            <a:endParaRPr lang="en-US" altLang="tr-TR" sz="6000"/>
          </a:p>
        </p:txBody>
      </p:sp>
    </p:spTree>
    <p:extLst>
      <p:ext uri="{BB962C8B-B14F-4D97-AF65-F5344CB8AC3E}">
        <p14:creationId xmlns:p14="http://schemas.microsoft.com/office/powerpoint/2010/main" val="3427305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75" fill="hold"/>
                                        <p:tgtEl>
                                          <p:spTgt spid="20483">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204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p:cTn id="13" dur="500" fill="hold"/>
                                        <p:tgtEl>
                                          <p:spTgt spid="20484"/>
                                        </p:tgtEl>
                                        <p:attrNameLst>
                                          <p:attrName>ppt_w</p:attrName>
                                        </p:attrNameLst>
                                      </p:cBhvr>
                                      <p:tavLst>
                                        <p:tav tm="0">
                                          <p:val>
                                            <p:fltVal val="0"/>
                                          </p:val>
                                        </p:tav>
                                        <p:tav tm="100000">
                                          <p:val>
                                            <p:strVal val="#ppt_w"/>
                                          </p:val>
                                        </p:tav>
                                      </p:tavLst>
                                    </p:anim>
                                    <p:anim calcmode="lin" valueType="num">
                                      <p:cBhvr>
                                        <p:cTn id="14" dur="500" fill="hold"/>
                                        <p:tgtEl>
                                          <p:spTgt spid="20484"/>
                                        </p:tgtEl>
                                        <p:attrNameLst>
                                          <p:attrName>ppt_h</p:attrName>
                                        </p:attrNameLst>
                                      </p:cBhvr>
                                      <p:tavLst>
                                        <p:tav tm="0">
                                          <p:val>
                                            <p:fltVal val="0"/>
                                          </p:val>
                                        </p:tav>
                                        <p:tav tm="100000">
                                          <p:val>
                                            <p:strVal val="#ppt_h"/>
                                          </p:val>
                                        </p:tav>
                                      </p:tavLst>
                                    </p:anim>
                                    <p:anim calcmode="lin" valueType="num">
                                      <p:cBhvr>
                                        <p:cTn id="15" dur="500" fill="hold"/>
                                        <p:tgtEl>
                                          <p:spTgt spid="20484"/>
                                        </p:tgtEl>
                                        <p:attrNameLst>
                                          <p:attrName>ppt_x</p:attrName>
                                        </p:attrNameLst>
                                      </p:cBhvr>
                                      <p:tavLst>
                                        <p:tav tm="0">
                                          <p:val>
                                            <p:fltVal val="0.5"/>
                                          </p:val>
                                        </p:tav>
                                        <p:tav tm="100000">
                                          <p:val>
                                            <p:strVal val="#ppt_x"/>
                                          </p:val>
                                        </p:tav>
                                      </p:tavLst>
                                    </p:anim>
                                    <p:anim calcmode="lin" valueType="num">
                                      <p:cBhvr>
                                        <p:cTn id="16" dur="500" fill="hold"/>
                                        <p:tgtEl>
                                          <p:spTgt spid="20484"/>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0485"/>
                                        </p:tgtEl>
                                        <p:attrNameLst>
                                          <p:attrName>style.visibility</p:attrName>
                                        </p:attrNameLst>
                                      </p:cBhvr>
                                      <p:to>
                                        <p:strVal val="visible"/>
                                      </p:to>
                                    </p:set>
                                    <p:animEffect transition="in" filter="blinds(horizontal)">
                                      <p:cBhvr>
                                        <p:cTn id="21" dur="500"/>
                                        <p:tgtEl>
                                          <p:spTgt spid="20485"/>
                                        </p:tgtEl>
                                      </p:cBhvr>
                                    </p:animEffect>
                                  </p:childTnLst>
                                </p:cTn>
                              </p:par>
                            </p:childTnLst>
                          </p:cTn>
                        </p:par>
                        <p:par>
                          <p:cTn id="22" fill="hold" nodeType="afterGroup">
                            <p:stCondLst>
                              <p:cond delay="500"/>
                            </p:stCondLst>
                            <p:childTnLst>
                              <p:par>
                                <p:cTn id="23" presetID="17" presetClass="entr" presetSubtype="2" fill="hold" grpId="0" nodeType="afterEffect">
                                  <p:stCondLst>
                                    <p:cond delay="0"/>
                                  </p:stCondLst>
                                  <p:childTnLst>
                                    <p:set>
                                      <p:cBhvr>
                                        <p:cTn id="24" dur="1" fill="hold">
                                          <p:stCondLst>
                                            <p:cond delay="0"/>
                                          </p:stCondLst>
                                        </p:cTn>
                                        <p:tgtEl>
                                          <p:spTgt spid="20486"/>
                                        </p:tgtEl>
                                        <p:attrNameLst>
                                          <p:attrName>style.visibility</p:attrName>
                                        </p:attrNameLst>
                                      </p:cBhvr>
                                      <p:to>
                                        <p:strVal val="visible"/>
                                      </p:to>
                                    </p:set>
                                    <p:anim calcmode="lin" valueType="num">
                                      <p:cBhvr>
                                        <p:cTn id="25" dur="500" fill="hold"/>
                                        <p:tgtEl>
                                          <p:spTgt spid="20486"/>
                                        </p:tgtEl>
                                        <p:attrNameLst>
                                          <p:attrName>ppt_x</p:attrName>
                                        </p:attrNameLst>
                                      </p:cBhvr>
                                      <p:tavLst>
                                        <p:tav tm="0">
                                          <p:val>
                                            <p:strVal val="#ppt_x+#ppt_w/2"/>
                                          </p:val>
                                        </p:tav>
                                        <p:tav tm="100000">
                                          <p:val>
                                            <p:strVal val="#ppt_x"/>
                                          </p:val>
                                        </p:tav>
                                      </p:tavLst>
                                    </p:anim>
                                    <p:anim calcmode="lin" valueType="num">
                                      <p:cBhvr>
                                        <p:cTn id="26" dur="500" fill="hold"/>
                                        <p:tgtEl>
                                          <p:spTgt spid="20486"/>
                                        </p:tgtEl>
                                        <p:attrNameLst>
                                          <p:attrName>ppt_y</p:attrName>
                                        </p:attrNameLst>
                                      </p:cBhvr>
                                      <p:tavLst>
                                        <p:tav tm="0">
                                          <p:val>
                                            <p:strVal val="#ppt_y"/>
                                          </p:val>
                                        </p:tav>
                                        <p:tav tm="100000">
                                          <p:val>
                                            <p:strVal val="#ppt_y"/>
                                          </p:val>
                                        </p:tav>
                                      </p:tavLst>
                                    </p:anim>
                                    <p:anim calcmode="lin" valueType="num">
                                      <p:cBhvr>
                                        <p:cTn id="27" dur="500" fill="hold"/>
                                        <p:tgtEl>
                                          <p:spTgt spid="20486"/>
                                        </p:tgtEl>
                                        <p:attrNameLst>
                                          <p:attrName>ppt_w</p:attrName>
                                        </p:attrNameLst>
                                      </p:cBhvr>
                                      <p:tavLst>
                                        <p:tav tm="0">
                                          <p:val>
                                            <p:fltVal val="0"/>
                                          </p:val>
                                        </p:tav>
                                        <p:tav tm="100000">
                                          <p:val>
                                            <p:strVal val="#ppt_w"/>
                                          </p:val>
                                        </p:tav>
                                      </p:tavLst>
                                    </p:anim>
                                    <p:anim calcmode="lin" valueType="num">
                                      <p:cBhvr>
                                        <p:cTn id="28" dur="500" fill="hold"/>
                                        <p:tgtEl>
                                          <p:spTgt spid="20486"/>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0487"/>
                                        </p:tgtEl>
                                        <p:attrNameLst>
                                          <p:attrName>style.visibility</p:attrName>
                                        </p:attrNameLst>
                                      </p:cBhvr>
                                      <p:to>
                                        <p:strVal val="visible"/>
                                      </p:to>
                                    </p:set>
                                    <p:animEffect transition="in" filter="dissolve">
                                      <p:cBhvr>
                                        <p:cTn id="33"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P spid="20484" grpId="0" autoUpdateAnimBg="0"/>
      <p:bldP spid="20485" grpId="0" autoUpdateAnimBg="0"/>
      <p:bldP spid="20486" grpId="0" animBg="1"/>
      <p:bldP spid="2048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378046" cy="2641686"/>
          </a:xfrm>
        </p:spPr>
        <p:txBody>
          <a:bodyPr/>
          <a:lstStyle/>
          <a:p>
            <a:r>
              <a:rPr lang="tr-TR" dirty="0"/>
              <a:t>Tayf </a:t>
            </a:r>
            <a:r>
              <a:rPr lang="tr-TR" dirty="0" smtClean="0"/>
              <a:t/>
            </a:r>
            <a:br>
              <a:rPr lang="tr-TR" dirty="0" smtClean="0"/>
            </a:br>
            <a:r>
              <a:rPr lang="tr-TR" dirty="0" smtClean="0"/>
              <a:t>Sınıflaması</a:t>
            </a:r>
            <a:endParaRPr lang="tr-TR" dirty="0"/>
          </a:p>
        </p:txBody>
      </p:sp>
      <p:pic>
        <p:nvPicPr>
          <p:cNvPr id="28674" name="Picture 2" descr="spectral classification of stars ile ilgili gö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16246" y="172988"/>
            <a:ext cx="5137554" cy="668501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rotWithShape="1">
          <a:blip r:embed="rId3"/>
          <a:srcRect l="759" t="5965" r="91633" b="31910"/>
          <a:stretch/>
        </p:blipFill>
        <p:spPr>
          <a:xfrm>
            <a:off x="5667632" y="584886"/>
            <a:ext cx="477795" cy="5519352"/>
          </a:xfrm>
          <a:prstGeom prst="rect">
            <a:avLst/>
          </a:prstGeom>
        </p:spPr>
      </p:pic>
    </p:spTree>
    <p:extLst>
      <p:ext uri="{BB962C8B-B14F-4D97-AF65-F5344CB8AC3E}">
        <p14:creationId xmlns:p14="http://schemas.microsoft.com/office/powerpoint/2010/main" val="3633159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tr-TR" altLang="tr-TR" dirty="0" smtClean="0">
                <a:solidFill>
                  <a:srgbClr val="FFC000"/>
                </a:solidFill>
              </a:rPr>
              <a:t>HR</a:t>
            </a:r>
            <a:endParaRPr lang="tr-TR" altLang="tr-TR" dirty="0">
              <a:solidFill>
                <a:srgbClr val="FFC000"/>
              </a:solidFill>
            </a:endParaRPr>
          </a:p>
        </p:txBody>
      </p:sp>
      <p:pic>
        <p:nvPicPr>
          <p:cNvPr id="79877" name="Picture 5" descr="C:\AST 112\lectures\hr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1"/>
            <a:ext cx="5227638" cy="5934075"/>
          </a:xfrm>
          <a:prstGeom prst="rect">
            <a:avLst/>
          </a:prstGeom>
          <a:noFill/>
          <a:extLst>
            <a:ext uri="{909E8E84-426E-40DD-AFC4-6F175D3DCCD1}">
              <a14:hiddenFill xmlns:a14="http://schemas.microsoft.com/office/drawing/2010/main">
                <a:solidFill>
                  <a:srgbClr val="FFFFFF"/>
                </a:solidFill>
              </a14:hiddenFill>
            </a:ext>
          </a:extLst>
        </p:spPr>
      </p:pic>
      <p:sp>
        <p:nvSpPr>
          <p:cNvPr id="79878" name="Text Box 6"/>
          <p:cNvSpPr txBox="1">
            <a:spLocks noChangeArrowheads="1"/>
          </p:cNvSpPr>
          <p:nvPr/>
        </p:nvSpPr>
        <p:spPr bwMode="auto">
          <a:xfrm>
            <a:off x="1660526" y="3429000"/>
            <a:ext cx="153138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200" dirty="0" smtClean="0"/>
              <a:t>Işınım Gücü</a:t>
            </a:r>
            <a:endParaRPr lang="en-US" altLang="tr-TR" sz="2200" dirty="0"/>
          </a:p>
        </p:txBody>
      </p:sp>
      <p:sp>
        <p:nvSpPr>
          <p:cNvPr id="79881" name="Line 9"/>
          <p:cNvSpPr>
            <a:spLocks noChangeShapeType="1"/>
          </p:cNvSpPr>
          <p:nvPr/>
        </p:nvSpPr>
        <p:spPr bwMode="auto">
          <a:xfrm flipV="1">
            <a:off x="3352800" y="2438400"/>
            <a:ext cx="0" cy="26670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9882" name="Text Box 10"/>
          <p:cNvSpPr txBox="1">
            <a:spLocks noChangeArrowheads="1"/>
          </p:cNvSpPr>
          <p:nvPr/>
        </p:nvSpPr>
        <p:spPr bwMode="auto">
          <a:xfrm>
            <a:off x="5638801" y="6324600"/>
            <a:ext cx="10743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200" dirty="0" smtClean="0"/>
              <a:t>Sıcaklık</a:t>
            </a:r>
            <a:endParaRPr lang="en-US" altLang="tr-TR" sz="2200" dirty="0"/>
          </a:p>
        </p:txBody>
      </p:sp>
      <p:sp>
        <p:nvSpPr>
          <p:cNvPr id="79883" name="Line 11"/>
          <p:cNvSpPr>
            <a:spLocks noChangeShapeType="1"/>
          </p:cNvSpPr>
          <p:nvPr/>
        </p:nvSpPr>
        <p:spPr bwMode="auto">
          <a:xfrm flipH="1">
            <a:off x="4800600" y="6324600"/>
            <a:ext cx="3429000"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extLst>
      <p:ext uri="{BB962C8B-B14F-4D97-AF65-F5344CB8AC3E}">
        <p14:creationId xmlns:p14="http://schemas.microsoft.com/office/powerpoint/2010/main" val="3980562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98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9883"/>
                                        </p:tgtEl>
                                        <p:attrNameLst>
                                          <p:attrName>style.visibility</p:attrName>
                                        </p:attrNameLst>
                                      </p:cBhvr>
                                      <p:to>
                                        <p:strVal val="visible"/>
                                      </p:to>
                                    </p:set>
                                    <p:anim calcmode="lin" valueType="num">
                                      <p:cBhvr additive="base">
                                        <p:cTn id="15" dur="500" fill="hold"/>
                                        <p:tgtEl>
                                          <p:spTgt spid="79883"/>
                                        </p:tgtEl>
                                        <p:attrNameLst>
                                          <p:attrName>ppt_x</p:attrName>
                                        </p:attrNameLst>
                                      </p:cBhvr>
                                      <p:tavLst>
                                        <p:tav tm="0">
                                          <p:val>
                                            <p:strVal val="1+#ppt_w/2"/>
                                          </p:val>
                                        </p:tav>
                                        <p:tav tm="100000">
                                          <p:val>
                                            <p:strVal val="#ppt_x"/>
                                          </p:val>
                                        </p:tav>
                                      </p:tavLst>
                                    </p:anim>
                                    <p:anim calcmode="lin" valueType="num">
                                      <p:cBhvr additive="base">
                                        <p:cTn id="16" dur="500" fill="hold"/>
                                        <p:tgtEl>
                                          <p:spTgt spid="79883"/>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9881"/>
                                        </p:tgtEl>
                                        <p:attrNameLst>
                                          <p:attrName>style.visibility</p:attrName>
                                        </p:attrNameLst>
                                      </p:cBhvr>
                                      <p:to>
                                        <p:strVal val="visible"/>
                                      </p:to>
                                    </p:set>
                                    <p:anim calcmode="lin" valueType="num">
                                      <p:cBhvr additive="base">
                                        <p:cTn id="21" dur="500" fill="hold"/>
                                        <p:tgtEl>
                                          <p:spTgt spid="79881"/>
                                        </p:tgtEl>
                                        <p:attrNameLst>
                                          <p:attrName>ppt_x</p:attrName>
                                        </p:attrNameLst>
                                      </p:cBhvr>
                                      <p:tavLst>
                                        <p:tav tm="0">
                                          <p:val>
                                            <p:strVal val="#ppt_x"/>
                                          </p:val>
                                        </p:tav>
                                        <p:tav tm="100000">
                                          <p:val>
                                            <p:strVal val="#ppt_x"/>
                                          </p:val>
                                        </p:tav>
                                      </p:tavLst>
                                    </p:anim>
                                    <p:anim calcmode="lin" valueType="num">
                                      <p:cBhvr additive="base">
                                        <p:cTn id="22" dur="500" fill="hold"/>
                                        <p:tgtEl>
                                          <p:spTgt spid="798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utoUpdateAnimBg="0"/>
      <p:bldP spid="79881" grpId="0" animBg="1"/>
      <p:bldP spid="79882" grpId="0" autoUpdateAnimBg="0"/>
      <p:bldP spid="7988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descr="16-10"/>
          <p:cNvPicPr>
            <a:picLocks noChangeAspect="1" noChangeArrowheads="1"/>
          </p:cNvPicPr>
          <p:nvPr/>
        </p:nvPicPr>
        <p:blipFill>
          <a:blip r:embed="rId2">
            <a:extLst>
              <a:ext uri="{28A0092B-C50C-407E-A947-70E740481C1C}">
                <a14:useLocalDpi xmlns:a14="http://schemas.microsoft.com/office/drawing/2010/main" val="0"/>
              </a:ext>
            </a:extLst>
          </a:blip>
          <a:srcRect r="-478" b="5746"/>
          <a:stretch>
            <a:fillRect/>
          </a:stretch>
        </p:blipFill>
        <p:spPr bwMode="auto">
          <a:xfrm>
            <a:off x="2895600" y="228600"/>
            <a:ext cx="6019800" cy="6248400"/>
          </a:xfrm>
          <a:prstGeom prst="rect">
            <a:avLst/>
          </a:prstGeom>
          <a:noFill/>
          <a:extLst>
            <a:ext uri="{909E8E84-426E-40DD-AFC4-6F175D3DCCD1}">
              <a14:hiddenFill xmlns:a14="http://schemas.microsoft.com/office/drawing/2010/main">
                <a:solidFill>
                  <a:srgbClr val="FFFFFF"/>
                </a:solidFill>
              </a14:hiddenFill>
            </a:ext>
          </a:extLst>
        </p:spPr>
      </p:pic>
      <p:sp>
        <p:nvSpPr>
          <p:cNvPr id="24579" name="Text Box 3"/>
          <p:cNvSpPr txBox="1">
            <a:spLocks noChangeArrowheads="1"/>
          </p:cNvSpPr>
          <p:nvPr/>
        </p:nvSpPr>
        <p:spPr bwMode="auto">
          <a:xfrm>
            <a:off x="3352283" y="2895601"/>
            <a:ext cx="11249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altLang="tr-TR" sz="3600" dirty="0" smtClean="0">
                <a:solidFill>
                  <a:srgbClr val="FF0000"/>
                </a:solidFill>
              </a:rPr>
              <a:t>Sıcak</a:t>
            </a:r>
            <a:endParaRPr lang="en-US" altLang="tr-TR" sz="3600" dirty="0">
              <a:solidFill>
                <a:srgbClr val="FF0000"/>
              </a:solidFill>
            </a:endParaRPr>
          </a:p>
        </p:txBody>
      </p:sp>
      <p:sp>
        <p:nvSpPr>
          <p:cNvPr id="24580" name="Text Box 4"/>
          <p:cNvSpPr txBox="1">
            <a:spLocks noChangeArrowheads="1"/>
          </p:cNvSpPr>
          <p:nvPr/>
        </p:nvSpPr>
        <p:spPr bwMode="auto">
          <a:xfrm>
            <a:off x="7603189" y="2895601"/>
            <a:ext cx="13099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altLang="tr-TR" sz="3600" dirty="0" smtClean="0">
                <a:solidFill>
                  <a:srgbClr val="FF0000"/>
                </a:solidFill>
              </a:rPr>
              <a:t>Soğuk</a:t>
            </a:r>
            <a:endParaRPr lang="en-US" altLang="tr-TR" sz="3600" dirty="0">
              <a:solidFill>
                <a:srgbClr val="FF0000"/>
              </a:solidFill>
            </a:endParaRPr>
          </a:p>
        </p:txBody>
      </p:sp>
      <p:sp>
        <p:nvSpPr>
          <p:cNvPr id="24581" name="Text Box 5"/>
          <p:cNvSpPr txBox="1">
            <a:spLocks noChangeArrowheads="1"/>
          </p:cNvSpPr>
          <p:nvPr/>
        </p:nvSpPr>
        <p:spPr bwMode="auto">
          <a:xfrm>
            <a:off x="5153727" y="120651"/>
            <a:ext cx="13320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altLang="tr-TR" sz="3600" dirty="0" smtClean="0">
                <a:solidFill>
                  <a:srgbClr val="FF0000"/>
                </a:solidFill>
              </a:rPr>
              <a:t>Parlak</a:t>
            </a:r>
            <a:endParaRPr lang="en-US" altLang="tr-TR" sz="3600" dirty="0">
              <a:solidFill>
                <a:srgbClr val="FF0000"/>
              </a:solidFill>
            </a:endParaRPr>
          </a:p>
        </p:txBody>
      </p:sp>
      <p:sp>
        <p:nvSpPr>
          <p:cNvPr id="24582" name="Text Box 6"/>
          <p:cNvSpPr txBox="1">
            <a:spLocks noChangeArrowheads="1"/>
          </p:cNvSpPr>
          <p:nvPr/>
        </p:nvSpPr>
        <p:spPr bwMode="auto">
          <a:xfrm>
            <a:off x="5105401" y="4953001"/>
            <a:ext cx="167957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r>
              <a:rPr lang="tr-TR" altLang="tr-TR" sz="3600" dirty="0" smtClean="0">
                <a:solidFill>
                  <a:srgbClr val="FF0000"/>
                </a:solidFill>
              </a:rPr>
              <a:t>Sönük</a:t>
            </a:r>
            <a:endParaRPr lang="en-US" altLang="tr-TR" sz="3600" dirty="0">
              <a:solidFill>
                <a:srgbClr val="FF0000"/>
              </a:solidFill>
            </a:endParaRPr>
          </a:p>
        </p:txBody>
      </p:sp>
    </p:spTree>
    <p:extLst>
      <p:ext uri="{BB962C8B-B14F-4D97-AF65-F5344CB8AC3E}">
        <p14:creationId xmlns:p14="http://schemas.microsoft.com/office/powerpoint/2010/main" val="3921562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dissolve">
                                      <p:cBhvr>
                                        <p:cTn id="7" dur="500"/>
                                        <p:tgtEl>
                                          <p:spTgt spid="2457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580"/>
                                        </p:tgtEl>
                                        <p:attrNameLst>
                                          <p:attrName>style.visibility</p:attrName>
                                        </p:attrNameLst>
                                      </p:cBhvr>
                                      <p:to>
                                        <p:strVal val="visible"/>
                                      </p:to>
                                    </p:set>
                                    <p:animEffect transition="in" filter="dissolve">
                                      <p:cBhvr>
                                        <p:cTn id="11" dur="500"/>
                                        <p:tgtEl>
                                          <p:spTgt spid="245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4581"/>
                                        </p:tgtEl>
                                        <p:attrNameLst>
                                          <p:attrName>style.visibility</p:attrName>
                                        </p:attrNameLst>
                                      </p:cBhvr>
                                      <p:to>
                                        <p:strVal val="visible"/>
                                      </p:to>
                                    </p:set>
                                    <p:animEffect transition="in" filter="dissolve">
                                      <p:cBhvr>
                                        <p:cTn id="16" dur="500"/>
                                        <p:tgtEl>
                                          <p:spTgt spid="24581"/>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4582"/>
                                        </p:tgtEl>
                                        <p:attrNameLst>
                                          <p:attrName>style.visibility</p:attrName>
                                        </p:attrNameLst>
                                      </p:cBhvr>
                                      <p:to>
                                        <p:strVal val="visible"/>
                                      </p:to>
                                    </p:set>
                                    <p:animEffect transition="in" filter="dissolve">
                                      <p:cBhvr>
                                        <p:cTn id="20"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autoUpdateAnimBg="0"/>
      <p:bldP spid="24581" grpId="0" autoUpdateAnimBg="0"/>
      <p:bldP spid="2458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6632" name="ShockwaveFlash1" r:id="rId2" imgW="1828800" imgH="1828800"/>
        </mc:Choice>
        <mc:Fallback>
          <p:control name="ShockwaveFlash1" r:id="rId2" imgW="1828800" imgH="1828800">
            <p:pic>
              <p:nvPicPr>
                <p:cNvPr id="2" name="ShockwaveFlash1"/>
                <p:cNvPicPr>
                  <a:picLocks noChangeAspect="1"/>
                </p:cNvPicPr>
                <p:nvPr>
                  <p:custDataLst>
                    <p:tags r:id="rId3"/>
                  </p:custDataLst>
                </p:nvPr>
              </p:nvPicPr>
              <p:blipFill>
                <a:blip r:embed="rId5"/>
                <a:stretch>
                  <a:fillRect/>
                </a:stretch>
              </p:blipFill>
              <p:spPr>
                <a:xfrm>
                  <a:off x="1295667" y="392805"/>
                  <a:ext cx="8492275" cy="5994547"/>
                </a:xfrm>
                <a:prstGeom prst="rect">
                  <a:avLst/>
                </a:prstGeom>
              </p:spPr>
            </p:pic>
          </p:control>
        </mc:Fallback>
      </mc:AlternateContent>
    </p:controls>
    <p:extLst>
      <p:ext uri="{BB962C8B-B14F-4D97-AF65-F5344CB8AC3E}">
        <p14:creationId xmlns:p14="http://schemas.microsoft.com/office/powerpoint/2010/main" val="191046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96885226"/>
              </p:ext>
            </p:extLst>
          </p:nvPr>
        </p:nvGraphicFramePr>
        <p:xfrm>
          <a:off x="3165765" y="0"/>
          <a:ext cx="5798127" cy="3816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73" name="Picture 25" descr="prismspe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1428" y="3507078"/>
            <a:ext cx="4114800" cy="1906587"/>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2483" y="3288868"/>
            <a:ext cx="4321175" cy="329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076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Girişim</a:t>
            </a:r>
            <a:endParaRPr lang="tr-TR"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410036699"/>
              </p:ext>
            </p:extLst>
          </p:nvPr>
        </p:nvGraphicFramePr>
        <p:xfrm>
          <a:off x="2268377" y="1690688"/>
          <a:ext cx="6931405" cy="3591401"/>
        </p:xfrm>
        <a:graphic>
          <a:graphicData uri="http://schemas.openxmlformats.org/presentationml/2006/ole">
            <mc:AlternateContent xmlns:mc="http://schemas.openxmlformats.org/markup-compatibility/2006">
              <mc:Choice xmlns:v="urn:schemas-microsoft-com:vml" Requires="v">
                <p:oleObj spid="_x0000_s14349" name="Document" r:id="rId3" imgW="3983736" imgH="2063496" progId="Word.Document.8">
                  <p:embed/>
                </p:oleObj>
              </mc:Choice>
              <mc:Fallback>
                <p:oleObj name="Document" r:id="rId3" imgW="3983736" imgH="206349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377" y="1690688"/>
                        <a:ext cx="6931405" cy="3591401"/>
                      </a:xfrm>
                      <a:prstGeom prst="rect">
                        <a:avLst/>
                      </a:prstGeom>
                      <a:noFill/>
                      <a:ln>
                        <a:noFill/>
                      </a:ln>
                      <a:effectLst/>
                    </p:spPr>
                  </p:pic>
                </p:oleObj>
              </mc:Fallback>
            </mc:AlternateContent>
          </a:graphicData>
        </a:graphic>
      </p:graphicFrame>
      <p:sp>
        <p:nvSpPr>
          <p:cNvPr id="5" name="TextBox 4"/>
          <p:cNvSpPr txBox="1"/>
          <p:nvPr/>
        </p:nvSpPr>
        <p:spPr>
          <a:xfrm>
            <a:off x="1064924" y="5419249"/>
            <a:ext cx="9338310" cy="461665"/>
          </a:xfrm>
          <a:prstGeom prst="rect">
            <a:avLst/>
          </a:prstGeom>
          <a:noFill/>
        </p:spPr>
        <p:txBody>
          <a:bodyPr wrap="square" rtlCol="0">
            <a:spAutoFit/>
          </a:bodyPr>
          <a:lstStyle/>
          <a:p>
            <a:r>
              <a:rPr lang="tr-TR" sz="2400" dirty="0" smtClean="0"/>
              <a:t>Işık dalga özelliği gösteriyorsa su dalgaları gibi girişime uğraması gerekir.</a:t>
            </a:r>
            <a:endParaRPr lang="tr-TR" sz="2400" dirty="0"/>
          </a:p>
        </p:txBody>
      </p:sp>
    </p:spTree>
    <p:extLst>
      <p:ext uri="{BB962C8B-B14F-4D97-AF65-F5344CB8AC3E}">
        <p14:creationId xmlns:p14="http://schemas.microsoft.com/office/powerpoint/2010/main" val="615687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Text Box 5"/>
          <p:cNvSpPr txBox="1">
            <a:spLocks noChangeArrowheads="1"/>
          </p:cNvSpPr>
          <p:nvPr/>
        </p:nvSpPr>
        <p:spPr bwMode="auto">
          <a:xfrm>
            <a:off x="1847851" y="404814"/>
            <a:ext cx="8569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tr-TR" altLang="tr-TR" sz="3200" b="1">
                <a:solidFill>
                  <a:srgbClr val="FF9900"/>
                </a:solidFill>
                <a:effectLst>
                  <a:outerShdw blurRad="38100" dist="38100" dir="2700000" algn="tl">
                    <a:srgbClr val="000000"/>
                  </a:outerShdw>
                </a:effectLst>
              </a:rPr>
              <a:t>IŞIĞIN GİRİŞİMİ</a:t>
            </a:r>
          </a:p>
        </p:txBody>
      </p:sp>
      <p:sp>
        <p:nvSpPr>
          <p:cNvPr id="81923" name="Text Box 6"/>
          <p:cNvSpPr txBox="1">
            <a:spLocks noChangeArrowheads="1"/>
          </p:cNvSpPr>
          <p:nvPr/>
        </p:nvSpPr>
        <p:spPr bwMode="auto">
          <a:xfrm>
            <a:off x="1524000" y="1125538"/>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tr-TR" altLang="tr-TR" sz="2400"/>
              <a:t>Işık, dalga yapısından dolayı girişim özelliği göstermektedir. Işığın girişim özelliği ilk olarak 1801 yılında Young tarafından gözlendi.</a:t>
            </a:r>
          </a:p>
          <a:p>
            <a:pPr algn="ctr">
              <a:spcBef>
                <a:spcPct val="50000"/>
              </a:spcBef>
            </a:pPr>
            <a:endParaRPr lang="tr-TR" altLang="tr-TR" sz="2400"/>
          </a:p>
          <a:p>
            <a:pPr algn="ctr">
              <a:spcBef>
                <a:spcPct val="50000"/>
              </a:spcBef>
            </a:pPr>
            <a:endParaRPr lang="tr-TR" altLang="tr-TR" sz="2400"/>
          </a:p>
        </p:txBody>
      </p:sp>
      <p:sp>
        <p:nvSpPr>
          <p:cNvPr id="81924" name="Text Box 10"/>
          <p:cNvSpPr txBox="1">
            <a:spLocks noChangeArrowheads="1"/>
          </p:cNvSpPr>
          <p:nvPr/>
        </p:nvSpPr>
        <p:spPr bwMode="auto">
          <a:xfrm>
            <a:off x="6707188" y="2133600"/>
            <a:ext cx="3960812"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tr-TR" altLang="tr-TR" sz="2000"/>
              <a:t>Işığı iki dar yarıktan geçirerek bir perde üzerine düşüren Young, girişim sonucu parlak ve karanlık çizgilerden oluşan girişim desenini elde etti.</a:t>
            </a:r>
          </a:p>
          <a:p>
            <a:pPr algn="ctr">
              <a:spcBef>
                <a:spcPct val="50000"/>
              </a:spcBef>
            </a:pPr>
            <a:endParaRPr lang="tr-TR" altLang="tr-TR" sz="2000"/>
          </a:p>
          <a:p>
            <a:pPr algn="ctr">
              <a:spcBef>
                <a:spcPct val="50000"/>
              </a:spcBef>
            </a:pPr>
            <a:r>
              <a:rPr lang="tr-TR" altLang="tr-TR" sz="2000"/>
              <a:t>Dalgaların birbirini güçlendirdiği yerler parlak olarak görülmekteyken, sönümlediği yerler ise karanlık olarak görülmektedir.</a:t>
            </a:r>
          </a:p>
          <a:p>
            <a:pPr algn="ctr">
              <a:spcBef>
                <a:spcPct val="50000"/>
              </a:spcBef>
            </a:pPr>
            <a:endParaRPr lang="tr-TR" altLang="tr-TR" sz="2400"/>
          </a:p>
        </p:txBody>
      </p:sp>
      <p:pic>
        <p:nvPicPr>
          <p:cNvPr id="81925" name="Picture 11" descr="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2060575"/>
            <a:ext cx="4752975"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153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3"/>
          <p:cNvSpPr txBox="1">
            <a:spLocks noChangeArrowheads="1"/>
          </p:cNvSpPr>
          <p:nvPr/>
        </p:nvSpPr>
        <p:spPr bwMode="auto">
          <a:xfrm>
            <a:off x="1416050" y="333375"/>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tr-TR" altLang="tr-TR" sz="2400"/>
              <a:t>Girişim deseninin görülebilmesi için her iki yarığın da açık olması gerekir. Yarıklardan birisi kapatıldığı anda girişim deseni kaybolur. Işığın girişimi yalnızca onun dalga özelliğiyle açıklanabilir.</a:t>
            </a:r>
          </a:p>
          <a:p>
            <a:pPr algn="ctr">
              <a:spcBef>
                <a:spcPct val="50000"/>
              </a:spcBef>
            </a:pPr>
            <a:endParaRPr lang="tr-TR" altLang="tr-TR" sz="2400"/>
          </a:p>
          <a:p>
            <a:pPr algn="ctr">
              <a:spcBef>
                <a:spcPct val="50000"/>
              </a:spcBef>
            </a:pPr>
            <a:endParaRPr lang="tr-TR" altLang="tr-TR" sz="2400"/>
          </a:p>
        </p:txBody>
      </p:sp>
      <p:pic>
        <p:nvPicPr>
          <p:cNvPr id="82947" name="Picture 6" descr="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844676"/>
            <a:ext cx="80645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883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wave"/>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3533775" y="1755775"/>
            <a:ext cx="6605588" cy="3175000"/>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43715" name="Text Box 3"/>
          <p:cNvSpPr txBox="1">
            <a:spLocks noChangeArrowheads="1"/>
          </p:cNvSpPr>
          <p:nvPr/>
        </p:nvSpPr>
        <p:spPr bwMode="auto">
          <a:xfrm>
            <a:off x="2019300" y="3021013"/>
            <a:ext cx="1498600"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tr-TR" altLang="tr-TR" sz="2200" b="1" dirty="0"/>
              <a:t>Denklem</a:t>
            </a:r>
            <a:r>
              <a:rPr lang="en-US" altLang="tr-TR" sz="2200" b="1" dirty="0"/>
              <a:t>:</a:t>
            </a:r>
          </a:p>
          <a:p>
            <a:r>
              <a:rPr lang="en-US" altLang="tr-TR" sz="3600" b="1" dirty="0"/>
              <a:t>c =</a:t>
            </a:r>
            <a:r>
              <a:rPr lang="en-US" altLang="tr-TR" sz="3600" b="1" i="1" dirty="0">
                <a:sym typeface="Symbol" panose="05050102010706020507" pitchFamily="18" charset="2"/>
              </a:rPr>
              <a:t></a:t>
            </a:r>
          </a:p>
        </p:txBody>
      </p:sp>
      <p:sp>
        <p:nvSpPr>
          <p:cNvPr id="243716" name="Text Box 4"/>
          <p:cNvSpPr txBox="1">
            <a:spLocks noChangeArrowheads="1"/>
          </p:cNvSpPr>
          <p:nvPr/>
        </p:nvSpPr>
        <p:spPr bwMode="auto">
          <a:xfrm>
            <a:off x="2395539" y="5019675"/>
            <a:ext cx="6554787"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700" b="1" dirty="0"/>
              <a:t>c = </a:t>
            </a:r>
            <a:r>
              <a:rPr lang="tr-TR" altLang="tr-TR" sz="2700" b="1" dirty="0"/>
              <a:t>ışık hızı</a:t>
            </a:r>
            <a:r>
              <a:rPr lang="en-US" altLang="tr-TR" sz="2700" b="1" dirty="0"/>
              <a:t>, </a:t>
            </a:r>
            <a:r>
              <a:rPr lang="tr-TR" altLang="tr-TR" sz="2700" b="1" dirty="0"/>
              <a:t>bir sabit</a:t>
            </a:r>
            <a:r>
              <a:rPr lang="en-US" altLang="tr-TR" sz="2700" b="1" dirty="0"/>
              <a:t> (2.998 x 10</a:t>
            </a:r>
            <a:r>
              <a:rPr lang="en-US" altLang="tr-TR" sz="2700" b="1" baseline="30000" dirty="0"/>
              <a:t>8</a:t>
            </a:r>
            <a:r>
              <a:rPr lang="en-US" altLang="tr-TR" sz="2700" b="1" dirty="0"/>
              <a:t> m/s</a:t>
            </a:r>
            <a:r>
              <a:rPr lang="tr-TR" altLang="tr-TR" sz="2700" b="1" dirty="0"/>
              <a:t>n</a:t>
            </a:r>
            <a:r>
              <a:rPr lang="en-US" altLang="tr-TR" sz="2700" b="1" dirty="0"/>
              <a:t>)</a:t>
            </a:r>
          </a:p>
        </p:txBody>
      </p:sp>
      <p:sp>
        <p:nvSpPr>
          <p:cNvPr id="243717" name="Text Box 5"/>
          <p:cNvSpPr txBox="1">
            <a:spLocks noChangeArrowheads="1"/>
          </p:cNvSpPr>
          <p:nvPr/>
        </p:nvSpPr>
        <p:spPr bwMode="auto">
          <a:xfrm>
            <a:off x="2393951" y="5881688"/>
            <a:ext cx="66595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700" b="1" i="1" dirty="0">
                <a:sym typeface="Symbol" panose="05050102010706020507" pitchFamily="18" charset="2"/>
              </a:rPr>
              <a:t></a:t>
            </a:r>
            <a:r>
              <a:rPr lang="en-US" altLang="tr-TR" sz="2700" b="1" i="1" dirty="0"/>
              <a:t> </a:t>
            </a:r>
            <a:r>
              <a:rPr lang="en-US" altLang="tr-TR" sz="2700" b="1" dirty="0"/>
              <a:t>(nu) = </a:t>
            </a:r>
            <a:r>
              <a:rPr lang="en-US" altLang="tr-TR" sz="2700" b="1" dirty="0" err="1"/>
              <a:t>fr</a:t>
            </a:r>
            <a:r>
              <a:rPr lang="tr-TR" altLang="tr-TR" sz="2700" b="1" dirty="0"/>
              <a:t>ekans</a:t>
            </a:r>
            <a:r>
              <a:rPr lang="en-US" altLang="tr-TR" sz="2700" b="1" dirty="0"/>
              <a:t>, </a:t>
            </a:r>
            <a:r>
              <a:rPr lang="tr-TR" altLang="tr-TR" sz="2700" b="1" dirty="0"/>
              <a:t>birimi</a:t>
            </a:r>
            <a:r>
              <a:rPr lang="en-US" altLang="tr-TR" sz="2700" b="1" dirty="0"/>
              <a:t> hertz (</a:t>
            </a:r>
            <a:r>
              <a:rPr lang="en-US" altLang="tr-TR" sz="2700" b="1" dirty="0" err="1"/>
              <a:t>hz</a:t>
            </a:r>
            <a:r>
              <a:rPr lang="en-US" altLang="tr-TR" sz="2700" b="1" dirty="0"/>
              <a:t> or s</a:t>
            </a:r>
            <a:r>
              <a:rPr lang="tr-TR" altLang="tr-TR" sz="2700" b="1" dirty="0"/>
              <a:t>n</a:t>
            </a:r>
            <a:r>
              <a:rPr lang="en-US" altLang="tr-TR" sz="2700" b="1" baseline="30000" dirty="0"/>
              <a:t>-1</a:t>
            </a:r>
            <a:r>
              <a:rPr lang="en-US" altLang="tr-TR" sz="2700" b="1" dirty="0"/>
              <a:t>)</a:t>
            </a:r>
            <a:endParaRPr lang="en-US" altLang="tr-TR" sz="2700" b="1" i="1" dirty="0"/>
          </a:p>
        </p:txBody>
      </p:sp>
      <p:sp>
        <p:nvSpPr>
          <p:cNvPr id="243718" name="Text Box 6"/>
          <p:cNvSpPr txBox="1">
            <a:spLocks noChangeArrowheads="1"/>
          </p:cNvSpPr>
          <p:nvPr/>
        </p:nvSpPr>
        <p:spPr bwMode="auto">
          <a:xfrm>
            <a:off x="2397125" y="5449888"/>
            <a:ext cx="5308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r>
              <a:rPr lang="en-US" altLang="tr-TR" sz="2700" b="1" i="1" dirty="0">
                <a:sym typeface="Symbol" panose="05050102010706020507" pitchFamily="18" charset="2"/>
              </a:rPr>
              <a:t></a:t>
            </a:r>
            <a:r>
              <a:rPr lang="en-US" altLang="tr-TR" sz="2700" b="1" dirty="0"/>
              <a:t> (lambda) = </a:t>
            </a:r>
            <a:r>
              <a:rPr lang="tr-TR" altLang="tr-TR" sz="2700" b="1" dirty="0"/>
              <a:t>dalgaboyu</a:t>
            </a:r>
            <a:r>
              <a:rPr lang="en-US" altLang="tr-TR" sz="2700" b="1" dirty="0"/>
              <a:t>, met</a:t>
            </a:r>
            <a:r>
              <a:rPr lang="tr-TR" altLang="tr-TR" sz="2700" b="1" dirty="0"/>
              <a:t>re</a:t>
            </a:r>
            <a:r>
              <a:rPr lang="en-US" altLang="tr-TR" sz="2400" b="1" dirty="0">
                <a:latin typeface="Comic Sans MS" panose="030F0702030302020204" pitchFamily="66" charset="0"/>
              </a:rPr>
              <a:t> </a:t>
            </a:r>
          </a:p>
        </p:txBody>
      </p:sp>
      <p:sp>
        <p:nvSpPr>
          <p:cNvPr id="86023" name="Rectangle 7"/>
          <p:cNvSpPr>
            <a:spLocks noGrp="1" noChangeArrowheads="1"/>
          </p:cNvSpPr>
          <p:nvPr>
            <p:ph type="title"/>
          </p:nvPr>
        </p:nvSpPr>
        <p:spPr>
          <a:xfrm>
            <a:off x="1844676" y="212725"/>
            <a:ext cx="8475663" cy="1066800"/>
          </a:xfrm>
        </p:spPr>
        <p:txBody>
          <a:bodyPr/>
          <a:lstStyle/>
          <a:p>
            <a:pPr eaLnBrk="1" hangingPunct="1"/>
            <a:r>
              <a:rPr lang="tr-TR" altLang="tr-TR" sz="3200"/>
              <a:t>Frekans, Dalgaboyu ve Dalga Sayısı</a:t>
            </a:r>
            <a:endParaRPr lang="en-US" altLang="tr-TR" sz="3200"/>
          </a:p>
        </p:txBody>
      </p:sp>
      <p:sp>
        <p:nvSpPr>
          <p:cNvPr id="243720" name="AutoShape 8"/>
          <p:cNvSpPr>
            <a:spLocks/>
          </p:cNvSpPr>
          <p:nvPr/>
        </p:nvSpPr>
        <p:spPr bwMode="auto">
          <a:xfrm rot="5400000">
            <a:off x="2605883" y="3461545"/>
            <a:ext cx="160337" cy="1196975"/>
          </a:xfrm>
          <a:prstGeom prst="rightBrace">
            <a:avLst>
              <a:gd name="adj1" fmla="val 62211"/>
              <a:gd name="adj2" fmla="val 50000"/>
            </a:avLst>
          </a:prstGeom>
          <a:noFill/>
          <a:ln w="254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pPr>
              <a:spcBef>
                <a:spcPct val="50000"/>
              </a:spcBef>
            </a:pPr>
            <a:endParaRPr lang="tr-TR" altLang="tr-TR" sz="3200">
              <a:solidFill>
                <a:srgbClr val="000000"/>
              </a:solidFill>
            </a:endParaRPr>
          </a:p>
        </p:txBody>
      </p:sp>
      <p:sp>
        <p:nvSpPr>
          <p:cNvPr id="243721" name="Line 9"/>
          <p:cNvSpPr>
            <a:spLocks noChangeShapeType="1"/>
          </p:cNvSpPr>
          <p:nvPr/>
        </p:nvSpPr>
        <p:spPr bwMode="auto">
          <a:xfrm>
            <a:off x="2693988" y="4222751"/>
            <a:ext cx="0" cy="752475"/>
          </a:xfrm>
          <a:prstGeom prst="line">
            <a:avLst/>
          </a:prstGeom>
          <a:noFill/>
          <a:ln w="254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extLst>
      <p:ext uri="{BB962C8B-B14F-4D97-AF65-F5344CB8AC3E}">
        <p14:creationId xmlns:p14="http://schemas.microsoft.com/office/powerpoint/2010/main" val="683604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37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7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37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37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37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37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3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autoUpdateAnimBg="0"/>
      <p:bldP spid="243716" grpId="0" autoUpdateAnimBg="0"/>
      <p:bldP spid="243717" grpId="0" autoUpdateAnimBg="0"/>
      <p:bldP spid="243718" grpId="0" autoUpdateAnimBg="0"/>
      <p:bldP spid="243720" grpId="0" animBg="1"/>
      <p:bldP spid="2437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1970089" y="668339"/>
            <a:ext cx="2306637"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pPr algn="ctr"/>
            <a:r>
              <a:rPr lang="tr-TR" altLang="tr-TR" sz="2400" b="1" dirty="0"/>
              <a:t>Uzun</a:t>
            </a:r>
            <a:r>
              <a:rPr lang="en-US" altLang="tr-TR" sz="2400" b="1" dirty="0"/>
              <a:t> </a:t>
            </a:r>
          </a:p>
          <a:p>
            <a:pPr algn="ctr"/>
            <a:r>
              <a:rPr lang="tr-TR" altLang="tr-TR" sz="2400" b="1" dirty="0"/>
              <a:t>Dalgaboyu</a:t>
            </a:r>
            <a:endParaRPr lang="en-US" altLang="tr-TR" sz="2400" b="1" dirty="0"/>
          </a:p>
          <a:p>
            <a:pPr algn="ctr"/>
            <a:r>
              <a:rPr lang="en-US" altLang="tr-TR" sz="2400" b="1" dirty="0"/>
              <a:t>=</a:t>
            </a:r>
          </a:p>
          <a:p>
            <a:pPr algn="ctr"/>
            <a:r>
              <a:rPr lang="tr-TR" altLang="tr-TR" sz="2400" b="1" dirty="0"/>
              <a:t>Düşük frekans</a:t>
            </a:r>
            <a:endParaRPr lang="en-US" altLang="tr-TR" sz="2400" b="1" dirty="0"/>
          </a:p>
          <a:p>
            <a:pPr algn="ctr"/>
            <a:r>
              <a:rPr lang="en-US" altLang="tr-TR" sz="2400" b="1" dirty="0"/>
              <a:t>=</a:t>
            </a:r>
          </a:p>
          <a:p>
            <a:pPr algn="ctr"/>
            <a:r>
              <a:rPr lang="tr-TR" altLang="tr-TR" sz="2400" b="1" dirty="0"/>
              <a:t>Düşük enerji</a:t>
            </a:r>
            <a:endParaRPr lang="en-US" altLang="tr-TR" sz="2400" b="1" dirty="0"/>
          </a:p>
        </p:txBody>
      </p:sp>
      <p:sp>
        <p:nvSpPr>
          <p:cNvPr id="244739" name="Text Box 3"/>
          <p:cNvSpPr txBox="1">
            <a:spLocks noChangeArrowheads="1"/>
          </p:cNvSpPr>
          <p:nvPr/>
        </p:nvSpPr>
        <p:spPr bwMode="auto">
          <a:xfrm>
            <a:off x="1863725" y="3917951"/>
            <a:ext cx="244475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pPr algn="ctr"/>
            <a:r>
              <a:rPr lang="tr-TR" altLang="tr-TR" sz="2400" b="1" dirty="0"/>
              <a:t>Kısa</a:t>
            </a:r>
            <a:r>
              <a:rPr lang="en-US" altLang="tr-TR" sz="2400" b="1" dirty="0"/>
              <a:t> </a:t>
            </a:r>
          </a:p>
          <a:p>
            <a:pPr algn="ctr"/>
            <a:r>
              <a:rPr lang="tr-TR" altLang="tr-TR" sz="2400" b="1" dirty="0"/>
              <a:t>Dalgaboyu</a:t>
            </a:r>
            <a:endParaRPr lang="en-US" altLang="tr-TR" sz="2400" b="1" dirty="0"/>
          </a:p>
          <a:p>
            <a:pPr algn="ctr"/>
            <a:r>
              <a:rPr lang="en-US" altLang="tr-TR" sz="2400" b="1" dirty="0"/>
              <a:t>=</a:t>
            </a:r>
          </a:p>
          <a:p>
            <a:pPr algn="ctr"/>
            <a:r>
              <a:rPr lang="tr-TR" altLang="tr-TR" sz="2400" b="1" dirty="0"/>
              <a:t>Yüksek frekans</a:t>
            </a:r>
            <a:endParaRPr lang="en-US" altLang="tr-TR" sz="2400" b="1" dirty="0"/>
          </a:p>
          <a:p>
            <a:pPr algn="ctr"/>
            <a:r>
              <a:rPr lang="en-US" altLang="tr-TR" sz="2400" b="1" dirty="0"/>
              <a:t>=</a:t>
            </a:r>
          </a:p>
          <a:p>
            <a:pPr algn="ctr"/>
            <a:r>
              <a:rPr lang="tr-TR" altLang="tr-TR" sz="2400" b="1" dirty="0"/>
              <a:t>Yüksek enerji</a:t>
            </a:r>
            <a:endParaRPr lang="en-US" altLang="tr-TR" sz="2400" b="1" dirty="0"/>
          </a:p>
        </p:txBody>
      </p:sp>
      <p:pic>
        <p:nvPicPr>
          <p:cNvPr id="87044" name="Picture 5" descr="natureofwaves"/>
          <p:cNvPicPr>
            <a:picLocks noGrp="1" noChangeAspect="1" noChangeArrowheads="1"/>
          </p:cNvPicPr>
          <p:nvPr>
            <p:ph idx="1"/>
          </p:nvPr>
        </p:nvPicPr>
        <p:blipFill>
          <a:blip r:embed="rId2">
            <a:lum contrast="18000"/>
            <a:extLst>
              <a:ext uri="{28A0092B-C50C-407E-A947-70E740481C1C}">
                <a14:useLocalDpi xmlns:a14="http://schemas.microsoft.com/office/drawing/2010/main" val="0"/>
              </a:ext>
            </a:extLst>
          </a:blip>
          <a:srcRect/>
          <a:stretch>
            <a:fillRect/>
          </a:stretch>
        </p:blipFill>
        <p:spPr>
          <a:xfrm>
            <a:off x="4362450" y="152400"/>
            <a:ext cx="6305550" cy="6629400"/>
          </a:xfrm>
          <a:noFill/>
          <a:ln w="25400">
            <a:solidFill>
              <a:srgbClr val="FFFF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4743" name="Oval 7"/>
          <p:cNvSpPr>
            <a:spLocks noChangeArrowheads="1"/>
          </p:cNvSpPr>
          <p:nvPr/>
        </p:nvSpPr>
        <p:spPr bwMode="auto">
          <a:xfrm>
            <a:off x="4308476" y="1"/>
            <a:ext cx="6359525" cy="2925763"/>
          </a:xfrm>
          <a:prstGeom prst="ellipse">
            <a:avLst/>
          </a:prstGeom>
          <a:noFill/>
          <a:ln w="25400">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pPr>
              <a:spcBef>
                <a:spcPct val="50000"/>
              </a:spcBef>
            </a:pPr>
            <a:endParaRPr lang="tr-TR" altLang="tr-TR" sz="3200">
              <a:solidFill>
                <a:srgbClr val="000000"/>
              </a:solidFill>
            </a:endParaRPr>
          </a:p>
        </p:txBody>
      </p:sp>
      <p:sp>
        <p:nvSpPr>
          <p:cNvPr id="244744" name="Oval 8"/>
          <p:cNvSpPr>
            <a:spLocks noChangeArrowheads="1"/>
          </p:cNvSpPr>
          <p:nvPr/>
        </p:nvSpPr>
        <p:spPr bwMode="auto">
          <a:xfrm>
            <a:off x="4308476" y="4276725"/>
            <a:ext cx="6359525" cy="2978150"/>
          </a:xfrm>
          <a:prstGeom prst="ellipse">
            <a:avLst/>
          </a:prstGeom>
          <a:noFill/>
          <a:ln w="25400">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Times New Roman" panose="02020603050405020304" pitchFamily="18" charset="0"/>
              </a:defRPr>
            </a:lvl1pPr>
            <a:lvl2pPr marL="742950" indent="-285750">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pPr>
              <a:spcBef>
                <a:spcPct val="50000"/>
              </a:spcBef>
            </a:pPr>
            <a:endParaRPr lang="tr-TR" altLang="tr-TR" sz="3200">
              <a:solidFill>
                <a:srgbClr val="000000"/>
              </a:solidFill>
            </a:endParaRPr>
          </a:p>
        </p:txBody>
      </p:sp>
    </p:spTree>
    <p:extLst>
      <p:ext uri="{BB962C8B-B14F-4D97-AF65-F5344CB8AC3E}">
        <p14:creationId xmlns:p14="http://schemas.microsoft.com/office/powerpoint/2010/main" val="3387910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743"/>
                                        </p:tgtEl>
                                        <p:attrNameLst>
                                          <p:attrName>style.visibility</p:attrName>
                                        </p:attrNameLst>
                                      </p:cBhvr>
                                      <p:to>
                                        <p:strVal val="visible"/>
                                      </p:to>
                                    </p:set>
                                  </p:childTnLst>
                                  <p:subTnLst>
                                    <p:set>
                                      <p:cBhvr override="childStyle">
                                        <p:cTn dur="1" fill="hold" display="0" masterRel="nextClick" afterEffect="1"/>
                                        <p:tgtEl>
                                          <p:spTgt spid="244743"/>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47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4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autoUpdateAnimBg="0"/>
      <p:bldP spid="244739" grpId="0" autoUpdateAnimBg="0"/>
      <p:bldP spid="244743" grpId="0" animBg="1"/>
      <p:bldP spid="2447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Elektromanyetik Tayf</a:t>
            </a:r>
            <a:endParaRPr lang="tr-TR" dirty="0"/>
          </a:p>
        </p:txBody>
      </p:sp>
      <p:pic>
        <p:nvPicPr>
          <p:cNvPr id="4" name="Picture 6" descr="elektromanyetik spektru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9991" y="1607561"/>
            <a:ext cx="7117193" cy="34528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3866975308"/>
              </p:ext>
            </p:extLst>
          </p:nvPr>
        </p:nvGraphicFramePr>
        <p:xfrm>
          <a:off x="8051800" y="1776414"/>
          <a:ext cx="1631950" cy="781050"/>
        </p:xfrm>
        <a:graphic>
          <a:graphicData uri="http://schemas.openxmlformats.org/presentationml/2006/ole">
            <mc:AlternateContent xmlns:mc="http://schemas.openxmlformats.org/markup-compatibility/2006">
              <mc:Choice xmlns:v="urn:schemas-microsoft-com:vml" Requires="v">
                <p:oleObj spid="_x0000_s1054" name="Equation" r:id="rId4" imgW="825500" imgH="393700" progId="Equation.3">
                  <p:embed/>
                </p:oleObj>
              </mc:Choice>
              <mc:Fallback>
                <p:oleObj name="Equation" r:id="rId4" imgW="8255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1800" y="1776414"/>
                        <a:ext cx="1631950" cy="781050"/>
                      </a:xfrm>
                      <a:prstGeom prst="rect">
                        <a:avLst/>
                      </a:prstGeom>
                      <a:solidFill>
                        <a:schemeClr val="tx1"/>
                      </a:solidFill>
                      <a:ln>
                        <a:noFill/>
                      </a:ln>
                      <a:effectLs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52474422"/>
              </p:ext>
            </p:extLst>
          </p:nvPr>
        </p:nvGraphicFramePr>
        <p:xfrm>
          <a:off x="7854806" y="2798186"/>
          <a:ext cx="4075112" cy="2262187"/>
        </p:xfrm>
        <a:graphic>
          <a:graphicData uri="http://schemas.openxmlformats.org/presentationml/2006/ole">
            <mc:AlternateContent xmlns:mc="http://schemas.openxmlformats.org/markup-compatibility/2006">
              <mc:Choice xmlns:v="urn:schemas-microsoft-com:vml" Requires="v">
                <p:oleObj spid="_x0000_s1055" name="Equation" r:id="rId6" imgW="2082800" imgH="1155700" progId="Equation.3">
                  <p:embed/>
                </p:oleObj>
              </mc:Choice>
              <mc:Fallback>
                <p:oleObj name="Equation" r:id="rId6" imgW="2082800" imgH="1155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4806" y="2798186"/>
                        <a:ext cx="4075112" cy="2262187"/>
                      </a:xfrm>
                      <a:prstGeom prst="rect">
                        <a:avLst/>
                      </a:prstGeom>
                      <a:solidFill>
                        <a:schemeClr val="tx1"/>
                      </a:solidFill>
                      <a:ln>
                        <a:noFill/>
                      </a:ln>
                      <a:effectLst/>
                      <a:extLst/>
                    </p:spPr>
                  </p:pic>
                </p:oleObj>
              </mc:Fallback>
            </mc:AlternateContent>
          </a:graphicData>
        </a:graphic>
      </p:graphicFrame>
    </p:spTree>
    <p:extLst>
      <p:ext uri="{BB962C8B-B14F-4D97-AF65-F5344CB8AC3E}">
        <p14:creationId xmlns:p14="http://schemas.microsoft.com/office/powerpoint/2010/main" val="77369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ags/tag2.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ags/tag3.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ags/tag4.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ags/tag5.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217</TotalTime>
  <Words>773</Words>
  <Application>Microsoft Office PowerPoint</Application>
  <PresentationFormat>Widescreen</PresentationFormat>
  <Paragraphs>127</Paragraphs>
  <Slides>35</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35</vt:i4>
      </vt:variant>
    </vt:vector>
  </HeadingPairs>
  <TitlesOfParts>
    <vt:vector size="49" baseType="lpstr">
      <vt:lpstr>Arial</vt:lpstr>
      <vt:lpstr>Arial Rounded MT Bold</vt:lpstr>
      <vt:lpstr>Calibri</vt:lpstr>
      <vt:lpstr>Comic Sans MS</vt:lpstr>
      <vt:lpstr>Corbel</vt:lpstr>
      <vt:lpstr>Garamond</vt:lpstr>
      <vt:lpstr>Symbol</vt:lpstr>
      <vt:lpstr>Tahoma</vt:lpstr>
      <vt:lpstr>Times New Roman</vt:lpstr>
      <vt:lpstr>Wingdings</vt:lpstr>
      <vt:lpstr>Depth</vt:lpstr>
      <vt:lpstr>Document</vt:lpstr>
      <vt:lpstr>Equation</vt:lpstr>
      <vt:lpstr>Bitmap Image</vt:lpstr>
      <vt:lpstr>Tayf ve Tayfçekerler</vt:lpstr>
      <vt:lpstr>Yıldızların Işınım Güçleri</vt:lpstr>
      <vt:lpstr>Işık</vt:lpstr>
      <vt:lpstr>Girişim</vt:lpstr>
      <vt:lpstr>PowerPoint Presentation</vt:lpstr>
      <vt:lpstr>PowerPoint Presentation</vt:lpstr>
      <vt:lpstr>Frekans, Dalgaboyu ve Dalga Sayısı</vt:lpstr>
      <vt:lpstr>PowerPoint Presentation</vt:lpstr>
      <vt:lpstr>Elektromanyetik Tayf</vt:lpstr>
      <vt:lpstr>Atmosfer Pencereleri</vt:lpstr>
      <vt:lpstr>Yıldızlar Karacisim gibidir</vt:lpstr>
      <vt:lpstr>PowerPoint Presentation</vt:lpstr>
      <vt:lpstr>PowerPoint Presentation</vt:lpstr>
      <vt:lpstr>PowerPoint Presentation</vt:lpstr>
      <vt:lpstr>Yıldızların Tayfları</vt:lpstr>
      <vt:lpstr>Yıldızların Tayfları</vt:lpstr>
      <vt:lpstr>PowerPoint Presentation</vt:lpstr>
      <vt:lpstr>Kuantumlu Enerji</vt:lpstr>
      <vt:lpstr>PowerPoint Presentation</vt:lpstr>
      <vt:lpstr>PowerPoint Presentation</vt:lpstr>
      <vt:lpstr>Soğurma Çizgisinin Oluşumu</vt:lpstr>
      <vt:lpstr>PowerPoint Presentation</vt:lpstr>
      <vt:lpstr>PowerPoint Presentation</vt:lpstr>
      <vt:lpstr>PowerPoint Presentation</vt:lpstr>
      <vt:lpstr>Bazı Elementlerin Tayfı</vt:lpstr>
      <vt:lpstr>PowerPoint Presentation</vt:lpstr>
      <vt:lpstr>Doppler Kayması</vt:lpstr>
      <vt:lpstr>PowerPoint Presentation</vt:lpstr>
      <vt:lpstr>Tayf Sınıflaması</vt:lpstr>
      <vt:lpstr>Tayfsal Sınıflama</vt:lpstr>
      <vt:lpstr>Tayf  Sınıflaması</vt:lpstr>
      <vt:lpstr>HR</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Tayf ve Tayfçekerler</dc:title>
  <dc:creator>Mesut Yilmaz</dc:creator>
  <cp:lastModifiedBy>Mesut</cp:lastModifiedBy>
  <cp:revision>22</cp:revision>
  <dcterms:created xsi:type="dcterms:W3CDTF">2014-12-04T08:42:43Z</dcterms:created>
  <dcterms:modified xsi:type="dcterms:W3CDTF">2017-11-03T15:34:15Z</dcterms:modified>
</cp:coreProperties>
</file>