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324" r:id="rId3"/>
    <p:sldId id="261" r:id="rId4"/>
    <p:sldId id="322" r:id="rId5"/>
    <p:sldId id="267" r:id="rId6"/>
    <p:sldId id="271" r:id="rId7"/>
    <p:sldId id="273" r:id="rId8"/>
    <p:sldId id="321" r:id="rId9"/>
    <p:sldId id="279" r:id="rId10"/>
    <p:sldId id="323" r:id="rId11"/>
    <p:sldId id="285" r:id="rId12"/>
    <p:sldId id="318" r:id="rId13"/>
    <p:sldId id="320" r:id="rId14"/>
    <p:sldId id="295" r:id="rId15"/>
    <p:sldId id="289" r:id="rId16"/>
    <p:sldId id="319" r:id="rId17"/>
    <p:sldId id="305" r:id="rId18"/>
    <p:sldId id="307" r:id="rId19"/>
    <p:sldId id="326" r:id="rId20"/>
    <p:sldId id="317" r:id="rId21"/>
    <p:sldId id="32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5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9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567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51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07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74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89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24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9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51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3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43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64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65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9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6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60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9C4A37-15F8-428D-B69F-CCE9DD1BD350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EA21-DCA1-440A-9201-400C851AFD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322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1981200" y="704850"/>
            <a:ext cx="8229600" cy="230505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sz="9600" dirty="0">
                <a:latin typeface="Arial" panose="020B0604020202020204" pitchFamily="34" charset="0"/>
              </a:rPr>
              <a:t/>
            </a:r>
            <a:br>
              <a:rPr lang="tr-TR" altLang="tr-TR" sz="9600" dirty="0">
                <a:latin typeface="Arial" panose="020B0604020202020204" pitchFamily="34" charset="0"/>
              </a:rPr>
            </a:br>
            <a:r>
              <a:rPr lang="tr-TR" altLang="tr-TR" sz="9600" dirty="0">
                <a:latin typeface="Freestyle Script" panose="030804020302050B0404" pitchFamily="66" charset="0"/>
              </a:rPr>
              <a:t>PEL</a:t>
            </a:r>
            <a:r>
              <a:rPr lang="es-ES" altLang="tr-TR" sz="9600" dirty="0">
                <a:latin typeface="Freestyle Script" panose="030804020302050B0404" pitchFamily="66" charset="0"/>
              </a:rPr>
              <a:t>ÍCULAS</a:t>
            </a:r>
            <a:r>
              <a:rPr lang="tr-TR" altLang="tr-TR" sz="9600" dirty="0">
                <a:latin typeface="Arial" panose="020B0604020202020204" pitchFamily="34" charset="0"/>
              </a:rPr>
              <a:t/>
            </a:r>
            <a:br>
              <a:rPr lang="tr-TR" altLang="tr-TR" sz="9600" dirty="0">
                <a:latin typeface="Arial" panose="020B0604020202020204" pitchFamily="34" charset="0"/>
              </a:rPr>
            </a:br>
            <a:endParaRPr lang="tr-TR" altLang="tr-TR" sz="9600" dirty="0">
              <a:latin typeface="Calibri" panose="020F0502020204030204" pitchFamily="34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s-ES" altLang="tr-TR" smtClean="0">
                <a:latin typeface="Constantia" panose="02030602050306030303" pitchFamily="18" charset="0"/>
              </a:rPr>
              <a:t>		</a:t>
            </a:r>
            <a:endParaRPr lang="tr-TR" altLang="tr-TR" smtClean="0">
              <a:latin typeface="Constantia" panose="02030602050306030303" pitchFamily="18" charset="0"/>
            </a:endParaRPr>
          </a:p>
        </p:txBody>
      </p:sp>
      <p:pic>
        <p:nvPicPr>
          <p:cNvPr id="5124" name="Picture 9" descr="http://api.ning.com/files/QZfwAZ2U8bCJsWO1fQyVSeQX4EpW*RqJDnn5Wu-qQazRlELr0PPGN5HS*07234wyhHrlD7uvt8Mx8dmdV49o4wY1Cbw4sEDI/pelic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7081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4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ocho apellidos vasco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512257"/>
            <a:ext cx="4089399" cy="60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0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 descr="1233797800issiz_a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361950"/>
            <a:ext cx="4294188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7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ocho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79035"/>
            <a:ext cx="4013199" cy="57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4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termin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4699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9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 descr="http://www.filmseyir.com/filmseyir/yako_5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23850"/>
            <a:ext cx="4405313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5" descr="blancanie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9" y="468314"/>
            <a:ext cx="3919537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ut kardes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418464"/>
            <a:ext cx="4137025" cy="579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0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2" descr="http://www.cinemotions.net/data/films/0005/71/1/affiche_Superman_197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38150"/>
            <a:ext cx="4235450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13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2" descr="http://api.ning.com/files/zr-j*8wvV3DToTDZdBH-iBwMKj3GpTg1QvXXV8nMTMg_/rocky_balb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9" y="265114"/>
            <a:ext cx="4548187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49" y="490552"/>
            <a:ext cx="4200525" cy="58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156" y="553240"/>
            <a:ext cx="3995594" cy="59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22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large_packshot_licenc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79413"/>
            <a:ext cx="4300538" cy="59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710537"/>
            <a:ext cx="5157788" cy="55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s-ES" altLang="tr-TR" dirty="0" smtClean="0">
                <a:latin typeface="Constantia" panose="02030602050306030303" pitchFamily="18" charset="0"/>
              </a:rPr>
              <a:t>	</a:t>
            </a:r>
            <a:endParaRPr lang="tr-TR" altLang="tr-TR" dirty="0" smtClean="0">
              <a:latin typeface="Constantia" panose="02030602050306030303" pitchFamily="18" charset="0"/>
            </a:endParaRPr>
          </a:p>
        </p:txBody>
      </p:sp>
      <p:pic>
        <p:nvPicPr>
          <p:cNvPr id="9220" name="Picture 5" descr="titanic2ffo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57200"/>
            <a:ext cx="3961089" cy="56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ster Toy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4" y="279400"/>
            <a:ext cx="4077444" cy="60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s-ES" altLang="tr-TR" dirty="0" smtClean="0">
                <a:latin typeface="Constantia" panose="02030602050306030303" pitchFamily="18" charset="0"/>
              </a:rPr>
              <a:t>	</a:t>
            </a:r>
            <a:endParaRPr lang="tr-TR" altLang="tr-TR" dirty="0" smtClean="0">
              <a:latin typeface="Constantia" panose="02030602050306030303" pitchFamily="18" charset="0"/>
            </a:endParaRPr>
          </a:p>
        </p:txBody>
      </p:sp>
      <p:pic>
        <p:nvPicPr>
          <p:cNvPr id="15364" name="Picture 5" descr="mujerbo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304800"/>
            <a:ext cx="3398192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 descr="La_cenicie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57" y="1143002"/>
            <a:ext cx="5359400" cy="53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0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5" descr="13192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54000"/>
            <a:ext cx="4338676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6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ster Forrest G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603887"/>
            <a:ext cx="3962399" cy="592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1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b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6" y="600075"/>
            <a:ext cx="41259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0</Words>
  <Application>Microsoft Office PowerPoint</Application>
  <PresentationFormat>Geniş ekran</PresentationFormat>
  <Paragraphs>4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Constantia</vt:lpstr>
      <vt:lpstr>Freestyle Script</vt:lpstr>
      <vt:lpstr>Wingdings 2</vt:lpstr>
      <vt:lpstr>Wingdings 3</vt:lpstr>
      <vt:lpstr>İyon</vt:lpstr>
      <vt:lpstr> PELÍCULAS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PELÍCULAS</dc:title>
  <dc:creator>Pc</dc:creator>
  <cp:lastModifiedBy>Windows Kullanıcısı</cp:lastModifiedBy>
  <cp:revision>6</cp:revision>
  <dcterms:created xsi:type="dcterms:W3CDTF">2017-10-16T08:43:22Z</dcterms:created>
  <dcterms:modified xsi:type="dcterms:W3CDTF">2020-05-10T22:22:50Z</dcterms:modified>
</cp:coreProperties>
</file>